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94" r:id="rId4"/>
    <p:sldId id="260" r:id="rId5"/>
    <p:sldId id="264" r:id="rId6"/>
    <p:sldId id="265" r:id="rId7"/>
    <p:sldId id="266" r:id="rId8"/>
    <p:sldId id="263" r:id="rId9"/>
    <p:sldId id="269" r:id="rId10"/>
    <p:sldId id="270" r:id="rId11"/>
    <p:sldId id="271" r:id="rId12"/>
    <p:sldId id="293" r:id="rId13"/>
    <p:sldId id="273" r:id="rId14"/>
    <p:sldId id="274" r:id="rId15"/>
    <p:sldId id="275" r:id="rId16"/>
    <p:sldId id="276" r:id="rId17"/>
    <p:sldId id="277" r:id="rId18"/>
    <p:sldId id="278" r:id="rId19"/>
    <p:sldId id="280" r:id="rId20"/>
    <p:sldId id="295" r:id="rId21"/>
    <p:sldId id="279" r:id="rId22"/>
    <p:sldId id="281" r:id="rId23"/>
    <p:sldId id="282" r:id="rId24"/>
    <p:sldId id="296" r:id="rId25"/>
    <p:sldId id="299" r:id="rId26"/>
    <p:sldId id="272" r:id="rId27"/>
    <p:sldId id="284" r:id="rId28"/>
    <p:sldId id="286" r:id="rId29"/>
    <p:sldId id="297" r:id="rId30"/>
    <p:sldId id="289" r:id="rId31"/>
    <p:sldId id="290" r:id="rId32"/>
    <p:sldId id="291" r:id="rId33"/>
    <p:sldId id="298" r:id="rId34"/>
    <p:sldId id="292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741C37B-8FCE-4ED8-AEDB-8B8AD8D85AB7}">
          <p14:sldIdLst>
            <p14:sldId id="256"/>
            <p14:sldId id="259"/>
            <p14:sldId id="294"/>
            <p14:sldId id="260"/>
          </p14:sldIdLst>
        </p14:section>
        <p14:section name="CounterClockwise Turns" id="{8F437A9E-2F58-4DCE-8C91-08FCD3B60713}">
          <p14:sldIdLst>
            <p14:sldId id="264"/>
            <p14:sldId id="265"/>
            <p14:sldId id="266"/>
          </p14:sldIdLst>
        </p14:section>
        <p14:section name="Point Lies Inside or Outside a Polygon" id="{B3883872-076D-476C-989A-D9D2702D960A}">
          <p14:sldIdLst>
            <p14:sldId id="263"/>
            <p14:sldId id="269"/>
            <p14:sldId id="270"/>
            <p14:sldId id="271"/>
          </p14:sldIdLst>
        </p14:section>
        <p14:section name="Closest-pair" id="{BBBE0DC4-79AC-4ECE-A0D6-8D0B38858F6A}">
          <p14:sldIdLst>
            <p14:sldId id="293"/>
            <p14:sldId id="273"/>
            <p14:sldId id="274"/>
            <p14:sldId id="275"/>
            <p14:sldId id="276"/>
            <p14:sldId id="277"/>
            <p14:sldId id="278"/>
            <p14:sldId id="280"/>
            <p14:sldId id="295"/>
            <p14:sldId id="279"/>
            <p14:sldId id="281"/>
            <p14:sldId id="282"/>
            <p14:sldId id="296"/>
            <p14:sldId id="299"/>
          </p14:sldIdLst>
        </p14:section>
        <p14:section name="Voronoi Diagram" id="{F92820CC-4204-4469-BE57-84A40A11779A}">
          <p14:sldIdLst>
            <p14:sldId id="272"/>
            <p14:sldId id="284"/>
            <p14:sldId id="286"/>
            <p14:sldId id="297"/>
            <p14:sldId id="289"/>
            <p14:sldId id="290"/>
            <p14:sldId id="291"/>
            <p14:sldId id="298"/>
            <p14:sldId id="29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9A26ED9-84AE-4EAF-8181-D99EFD6C8A6E}" v="111" dt="2021-05-28T06:08:39.27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78" d="100"/>
          <a:sy n="78" d="100"/>
        </p:scale>
        <p:origin x="82" y="16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uyên Huỳnh" userId="bbfc17ae024d5cef" providerId="LiveId" clId="{F9A26ED9-84AE-4EAF-8181-D99EFD6C8A6E}"/>
    <pc:docChg chg="undo custSel addSld delSld modSld sldOrd addSection modSection">
      <pc:chgData name="Duyên Huỳnh" userId="bbfc17ae024d5cef" providerId="LiveId" clId="{F9A26ED9-84AE-4EAF-8181-D99EFD6C8A6E}" dt="2021-05-28T06:34:30.786" v="893" actId="26606"/>
      <pc:docMkLst>
        <pc:docMk/>
      </pc:docMkLst>
      <pc:sldChg chg="ord">
        <pc:chgData name="Duyên Huỳnh" userId="bbfc17ae024d5cef" providerId="LiveId" clId="{F9A26ED9-84AE-4EAF-8181-D99EFD6C8A6E}" dt="2021-05-21T06:15:50.790" v="847"/>
        <pc:sldMkLst>
          <pc:docMk/>
          <pc:sldMk cId="2463199911" sldId="272"/>
        </pc:sldMkLst>
      </pc:sldChg>
      <pc:sldChg chg="modSp mod">
        <pc:chgData name="Duyên Huỳnh" userId="bbfc17ae024d5cef" providerId="LiveId" clId="{F9A26ED9-84AE-4EAF-8181-D99EFD6C8A6E}" dt="2021-05-21T06:46:23.227" v="856" actId="20577"/>
        <pc:sldMkLst>
          <pc:docMk/>
          <pc:sldMk cId="2245734509" sldId="280"/>
        </pc:sldMkLst>
        <pc:spChg chg="mod">
          <ac:chgData name="Duyên Huỳnh" userId="bbfc17ae024d5cef" providerId="LiveId" clId="{F9A26ED9-84AE-4EAF-8181-D99EFD6C8A6E}" dt="2021-05-21T06:46:23.227" v="856" actId="20577"/>
          <ac:spMkLst>
            <pc:docMk/>
            <pc:sldMk cId="2245734509" sldId="280"/>
            <ac:spMk id="3" creationId="{22B776C9-956B-4BEA-A63D-CE9B500DBF56}"/>
          </ac:spMkLst>
        </pc:spChg>
      </pc:sldChg>
      <pc:sldChg chg="modSp mod">
        <pc:chgData name="Duyên Huỳnh" userId="bbfc17ae024d5cef" providerId="LiveId" clId="{F9A26ED9-84AE-4EAF-8181-D99EFD6C8A6E}" dt="2021-05-21T06:13:40.124" v="778" actId="20577"/>
        <pc:sldMkLst>
          <pc:docMk/>
          <pc:sldMk cId="1221516728" sldId="282"/>
        </pc:sldMkLst>
        <pc:spChg chg="mod">
          <ac:chgData name="Duyên Huỳnh" userId="bbfc17ae024d5cef" providerId="LiveId" clId="{F9A26ED9-84AE-4EAF-8181-D99EFD6C8A6E}" dt="2021-05-21T06:13:40.124" v="778" actId="20577"/>
          <ac:spMkLst>
            <pc:docMk/>
            <pc:sldMk cId="1221516728" sldId="282"/>
            <ac:spMk id="3" creationId="{22B776C9-956B-4BEA-A63D-CE9B500DBF56}"/>
          </ac:spMkLst>
        </pc:spChg>
      </pc:sldChg>
      <pc:sldChg chg="new del">
        <pc:chgData name="Duyên Huỳnh" userId="bbfc17ae024d5cef" providerId="LiveId" clId="{F9A26ED9-84AE-4EAF-8181-D99EFD6C8A6E}" dt="2021-05-21T05:45:50.565" v="754" actId="47"/>
        <pc:sldMkLst>
          <pc:docMk/>
          <pc:sldMk cId="3398432126" sldId="283"/>
        </pc:sldMkLst>
      </pc:sldChg>
      <pc:sldChg chg="addSp delSp modSp new mod ord setBg">
        <pc:chgData name="Duyên Huỳnh" userId="bbfc17ae024d5cef" providerId="LiveId" clId="{F9A26ED9-84AE-4EAF-8181-D99EFD6C8A6E}" dt="2021-05-19T20:42:51.817" v="405" actId="122"/>
        <pc:sldMkLst>
          <pc:docMk/>
          <pc:sldMk cId="3027193582" sldId="284"/>
        </pc:sldMkLst>
        <pc:spChg chg="mod ord">
          <ac:chgData name="Duyên Huỳnh" userId="bbfc17ae024d5cef" providerId="LiveId" clId="{F9A26ED9-84AE-4EAF-8181-D99EFD6C8A6E}" dt="2021-05-19T20:42:51.817" v="405" actId="122"/>
          <ac:spMkLst>
            <pc:docMk/>
            <pc:sldMk cId="3027193582" sldId="284"/>
            <ac:spMk id="2" creationId="{A6FF4CAB-E25B-4B4E-94FE-EDDFD069AE38}"/>
          </ac:spMkLst>
        </pc:spChg>
        <pc:spChg chg="add del">
          <ac:chgData name="Duyên Huỳnh" userId="bbfc17ae024d5cef" providerId="LiveId" clId="{F9A26ED9-84AE-4EAF-8181-D99EFD6C8A6E}" dt="2021-05-19T19:37:12.064" v="32" actId="26606"/>
          <ac:spMkLst>
            <pc:docMk/>
            <pc:sldMk cId="3027193582" sldId="284"/>
            <ac:spMk id="8" creationId="{16F9E488-0718-4E1E-9D12-26779F606252}"/>
          </ac:spMkLst>
        </pc:spChg>
        <pc:spChg chg="add del">
          <ac:chgData name="Duyên Huỳnh" userId="bbfc17ae024d5cef" providerId="LiveId" clId="{F9A26ED9-84AE-4EAF-8181-D99EFD6C8A6E}" dt="2021-05-19T19:37:12.064" v="32" actId="26606"/>
          <ac:spMkLst>
            <pc:docMk/>
            <pc:sldMk cId="3027193582" sldId="284"/>
            <ac:spMk id="10" creationId="{CE708407-D01D-4E57-8998-FF799DBC3788}"/>
          </ac:spMkLst>
        </pc:spChg>
        <pc:spChg chg="add del">
          <ac:chgData name="Duyên Huỳnh" userId="bbfc17ae024d5cef" providerId="LiveId" clId="{F9A26ED9-84AE-4EAF-8181-D99EFD6C8A6E}" dt="2021-05-19T19:38:45.932" v="44" actId="26606"/>
          <ac:spMkLst>
            <pc:docMk/>
            <pc:sldMk cId="3027193582" sldId="284"/>
            <ac:spMk id="72" creationId="{08373A3F-54E0-424E-A84D-3522122109F4}"/>
          </ac:spMkLst>
        </pc:spChg>
        <pc:spChg chg="add del">
          <ac:chgData name="Duyên Huỳnh" userId="bbfc17ae024d5cef" providerId="LiveId" clId="{F9A26ED9-84AE-4EAF-8181-D99EFD6C8A6E}" dt="2021-05-19T20:41:39.536" v="385" actId="26606"/>
          <ac:spMkLst>
            <pc:docMk/>
            <pc:sldMk cId="3027193582" sldId="284"/>
            <ac:spMk id="75" creationId="{A4AC5506-6312-4701-8D3C-40187889A947}"/>
          </ac:spMkLst>
        </pc:spChg>
        <pc:spChg chg="add">
          <ac:chgData name="Duyên Huỳnh" userId="bbfc17ae024d5cef" providerId="LiveId" clId="{F9A26ED9-84AE-4EAF-8181-D99EFD6C8A6E}" dt="2021-05-19T20:41:39.536" v="385" actId="26606"/>
          <ac:spMkLst>
            <pc:docMk/>
            <pc:sldMk cId="3027193582" sldId="284"/>
            <ac:spMk id="136" creationId="{99ED5833-B85B-4103-8A3B-CAB0308E6C15}"/>
          </ac:spMkLst>
        </pc:spChg>
        <pc:spChg chg="add del">
          <ac:chgData name="Duyên Huỳnh" userId="bbfc17ae024d5cef" providerId="LiveId" clId="{F9A26ED9-84AE-4EAF-8181-D99EFD6C8A6E}" dt="2021-05-19T20:40:53.983" v="372" actId="26606"/>
          <ac:spMkLst>
            <pc:docMk/>
            <pc:sldMk cId="3027193582" sldId="284"/>
            <ac:spMk id="11269" creationId="{C4879EFC-8E62-4E00-973C-C45EE9EC676D}"/>
          </ac:spMkLst>
        </pc:spChg>
        <pc:spChg chg="add del">
          <ac:chgData name="Duyên Huỳnh" userId="bbfc17ae024d5cef" providerId="LiveId" clId="{F9A26ED9-84AE-4EAF-8181-D99EFD6C8A6E}" dt="2021-05-19T20:40:53.983" v="372" actId="26606"/>
          <ac:spMkLst>
            <pc:docMk/>
            <pc:sldMk cId="3027193582" sldId="284"/>
            <ac:spMk id="11270" creationId="{D6A9C53F-5F90-40A5-8C85-5412D39C8C68}"/>
          </ac:spMkLst>
        </pc:spChg>
        <pc:grpChg chg="add del">
          <ac:chgData name="Duyên Huỳnh" userId="bbfc17ae024d5cef" providerId="LiveId" clId="{F9A26ED9-84AE-4EAF-8181-D99EFD6C8A6E}" dt="2021-05-19T19:37:12.064" v="32" actId="26606"/>
          <ac:grpSpMkLst>
            <pc:docMk/>
            <pc:sldMk cId="3027193582" sldId="284"/>
            <ac:grpSpMk id="12" creationId="{7F963B07-5C9E-478C-A53E-B6F5B4A78933}"/>
          </ac:grpSpMkLst>
        </pc:grpChg>
        <pc:grpChg chg="add del">
          <ac:chgData name="Duyên Huỳnh" userId="bbfc17ae024d5cef" providerId="LiveId" clId="{F9A26ED9-84AE-4EAF-8181-D99EFD6C8A6E}" dt="2021-05-19T19:38:45.932" v="44" actId="26606"/>
          <ac:grpSpMkLst>
            <pc:docMk/>
            <pc:sldMk cId="3027193582" sldId="284"/>
            <ac:grpSpMk id="74" creationId="{B7BAEF06-AB74-442C-8C30-B88233FD836C}"/>
          </ac:grpSpMkLst>
        </pc:grpChg>
        <pc:grpChg chg="add del">
          <ac:chgData name="Duyên Huỳnh" userId="bbfc17ae024d5cef" providerId="LiveId" clId="{F9A26ED9-84AE-4EAF-8181-D99EFD6C8A6E}" dt="2021-05-19T19:38:45.932" v="44" actId="26606"/>
          <ac:grpSpMkLst>
            <pc:docMk/>
            <pc:sldMk cId="3027193582" sldId="284"/>
            <ac:grpSpMk id="82" creationId="{C9829185-6353-4E3C-B082-AA7F5193916F}"/>
          </ac:grpSpMkLst>
        </pc:grpChg>
        <pc:picChg chg="add del mod">
          <ac:chgData name="Duyên Huỳnh" userId="bbfc17ae024d5cef" providerId="LiveId" clId="{F9A26ED9-84AE-4EAF-8181-D99EFD6C8A6E}" dt="2021-05-19T19:37:13.753" v="33" actId="478"/>
          <ac:picMkLst>
            <pc:docMk/>
            <pc:sldMk cId="3027193582" sldId="284"/>
            <ac:picMk id="3" creationId="{C7B421F0-4782-4C78-94C9-278559F552C2}"/>
          </ac:picMkLst>
        </pc:picChg>
        <pc:picChg chg="add mod">
          <ac:chgData name="Duyên Huỳnh" userId="bbfc17ae024d5cef" providerId="LiveId" clId="{F9A26ED9-84AE-4EAF-8181-D99EFD6C8A6E}" dt="2021-05-19T20:41:39.536" v="385" actId="26606"/>
          <ac:picMkLst>
            <pc:docMk/>
            <pc:sldMk cId="3027193582" sldId="284"/>
            <ac:picMk id="11266" creationId="{FC2D8E34-1D9D-43BE-A7B6-BEB4DE5B4029}"/>
          </ac:picMkLst>
        </pc:picChg>
        <pc:picChg chg="add mod">
          <ac:chgData name="Duyên Huỳnh" userId="bbfc17ae024d5cef" providerId="LiveId" clId="{F9A26ED9-84AE-4EAF-8181-D99EFD6C8A6E}" dt="2021-05-19T20:41:39.536" v="385" actId="26606"/>
          <ac:picMkLst>
            <pc:docMk/>
            <pc:sldMk cId="3027193582" sldId="284"/>
            <ac:picMk id="11267" creationId="{F03F8079-2450-47E4-B2F3-81A3FBC64137}"/>
          </ac:picMkLst>
        </pc:picChg>
      </pc:sldChg>
      <pc:sldChg chg="addSp delSp modSp new del mod">
        <pc:chgData name="Duyên Huỳnh" userId="bbfc17ae024d5cef" providerId="LiveId" clId="{F9A26ED9-84AE-4EAF-8181-D99EFD6C8A6E}" dt="2021-05-19T19:44:24.205" v="56" actId="47"/>
        <pc:sldMkLst>
          <pc:docMk/>
          <pc:sldMk cId="1207819621" sldId="285"/>
        </pc:sldMkLst>
        <pc:spChg chg="del">
          <ac:chgData name="Duyên Huỳnh" userId="bbfc17ae024d5cef" providerId="LiveId" clId="{F9A26ED9-84AE-4EAF-8181-D99EFD6C8A6E}" dt="2021-05-19T19:44:21.489" v="55" actId="478"/>
          <ac:spMkLst>
            <pc:docMk/>
            <pc:sldMk cId="1207819621" sldId="285"/>
            <ac:spMk id="2" creationId="{49EF9CB7-01B4-4EC9-B0D6-067182EF3D41}"/>
          </ac:spMkLst>
        </pc:spChg>
        <pc:spChg chg="del mod">
          <ac:chgData name="Duyên Huỳnh" userId="bbfc17ae024d5cef" providerId="LiveId" clId="{F9A26ED9-84AE-4EAF-8181-D99EFD6C8A6E}" dt="2021-05-19T19:44:16.430" v="53" actId="478"/>
          <ac:spMkLst>
            <pc:docMk/>
            <pc:sldMk cId="1207819621" sldId="285"/>
            <ac:spMk id="3" creationId="{30A29C73-E0E5-4D86-8DF6-5CD25E0AD04B}"/>
          </ac:spMkLst>
        </pc:spChg>
        <pc:spChg chg="del">
          <ac:chgData name="Duyên Huỳnh" userId="bbfc17ae024d5cef" providerId="LiveId" clId="{F9A26ED9-84AE-4EAF-8181-D99EFD6C8A6E}" dt="2021-05-19T19:44:20.542" v="54" actId="478"/>
          <ac:spMkLst>
            <pc:docMk/>
            <pc:sldMk cId="1207819621" sldId="285"/>
            <ac:spMk id="4" creationId="{BD2DE8D4-2F60-440F-AD5B-2EF2CB52550D}"/>
          </ac:spMkLst>
        </pc:spChg>
        <pc:picChg chg="add del mod">
          <ac:chgData name="Duyên Huỳnh" userId="bbfc17ae024d5cef" providerId="LiveId" clId="{F9A26ED9-84AE-4EAF-8181-D99EFD6C8A6E}" dt="2021-05-19T19:44:15.577" v="52" actId="478"/>
          <ac:picMkLst>
            <pc:docMk/>
            <pc:sldMk cId="1207819621" sldId="285"/>
            <ac:picMk id="5" creationId="{7956A63E-3397-43E8-AE8A-B2F972BF4F7C}"/>
          </ac:picMkLst>
        </pc:picChg>
      </pc:sldChg>
      <pc:sldChg chg="addSp delSp modSp new del mod">
        <pc:chgData name="Duyên Huỳnh" userId="bbfc17ae024d5cef" providerId="LiveId" clId="{F9A26ED9-84AE-4EAF-8181-D99EFD6C8A6E}" dt="2021-05-21T03:25:09.946" v="451" actId="47"/>
        <pc:sldMkLst>
          <pc:docMk/>
          <pc:sldMk cId="1881798909" sldId="285"/>
        </pc:sldMkLst>
        <pc:spChg chg="mod">
          <ac:chgData name="Duyên Huỳnh" userId="bbfc17ae024d5cef" providerId="LiveId" clId="{F9A26ED9-84AE-4EAF-8181-D99EFD6C8A6E}" dt="2021-05-19T19:44:54.267" v="80" actId="404"/>
          <ac:spMkLst>
            <pc:docMk/>
            <pc:sldMk cId="1881798909" sldId="285"/>
            <ac:spMk id="2" creationId="{64C36558-E4D3-40ED-99D6-9B59989FA999}"/>
          </ac:spMkLst>
        </pc:spChg>
        <pc:picChg chg="add del mod">
          <ac:chgData name="Duyên Huỳnh" userId="bbfc17ae024d5cef" providerId="LiveId" clId="{F9A26ED9-84AE-4EAF-8181-D99EFD6C8A6E}" dt="2021-05-19T20:42:23.622" v="389" actId="21"/>
          <ac:picMkLst>
            <pc:docMk/>
            <pc:sldMk cId="1881798909" sldId="285"/>
            <ac:picMk id="3" creationId="{02A6F84F-36F4-4E4F-BAB5-A319E322963D}"/>
          </ac:picMkLst>
        </pc:picChg>
        <pc:picChg chg="add del mod">
          <ac:chgData name="Duyên Huỳnh" userId="bbfc17ae024d5cef" providerId="LiveId" clId="{F9A26ED9-84AE-4EAF-8181-D99EFD6C8A6E}" dt="2021-05-19T20:42:23.622" v="389" actId="21"/>
          <ac:picMkLst>
            <pc:docMk/>
            <pc:sldMk cId="1881798909" sldId="285"/>
            <ac:picMk id="4" creationId="{6E6525D9-CE9F-4D6C-80B6-57304B7790DE}"/>
          </ac:picMkLst>
        </pc:picChg>
      </pc:sldChg>
      <pc:sldChg chg="addSp delSp modSp new mod ord setBg">
        <pc:chgData name="Duyên Huỳnh" userId="bbfc17ae024d5cef" providerId="LiveId" clId="{F9A26ED9-84AE-4EAF-8181-D99EFD6C8A6E}" dt="2021-05-21T06:20:24.883" v="851" actId="478"/>
        <pc:sldMkLst>
          <pc:docMk/>
          <pc:sldMk cId="1510109070" sldId="286"/>
        </pc:sldMkLst>
        <pc:spChg chg="mod">
          <ac:chgData name="Duyên Huỳnh" userId="bbfc17ae024d5cef" providerId="LiveId" clId="{F9A26ED9-84AE-4EAF-8181-D99EFD6C8A6E}" dt="2021-05-19T20:43:07.236" v="407" actId="1036"/>
          <ac:spMkLst>
            <pc:docMk/>
            <pc:sldMk cId="1510109070" sldId="286"/>
            <ac:spMk id="2" creationId="{4A89918F-5070-4A23-A749-F377025E00B4}"/>
          </ac:spMkLst>
        </pc:spChg>
        <pc:spChg chg="mod">
          <ac:chgData name="Duyên Huỳnh" userId="bbfc17ae024d5cef" providerId="LiveId" clId="{F9A26ED9-84AE-4EAF-8181-D99EFD6C8A6E}" dt="2021-05-19T20:42:42.929" v="404" actId="1035"/>
          <ac:spMkLst>
            <pc:docMk/>
            <pc:sldMk cId="1510109070" sldId="286"/>
            <ac:spMk id="3" creationId="{797F87E2-4554-48D4-BA95-DB04CF7F0E7F}"/>
          </ac:spMkLst>
        </pc:spChg>
        <pc:spChg chg="del mod">
          <ac:chgData name="Duyên Huỳnh" userId="bbfc17ae024d5cef" providerId="LiveId" clId="{F9A26ED9-84AE-4EAF-8181-D99EFD6C8A6E}" dt="2021-05-21T06:20:22.747" v="850" actId="478"/>
          <ac:spMkLst>
            <pc:docMk/>
            <pc:sldMk cId="1510109070" sldId="286"/>
            <ac:spMk id="4" creationId="{A0A72338-6679-46EA-9417-A314838E4D0C}"/>
          </ac:spMkLst>
        </pc:spChg>
        <pc:spChg chg="add del mod">
          <ac:chgData name="Duyên Huỳnh" userId="bbfc17ae024d5cef" providerId="LiveId" clId="{F9A26ED9-84AE-4EAF-8181-D99EFD6C8A6E}" dt="2021-05-21T06:20:24.883" v="851" actId="478"/>
          <ac:spMkLst>
            <pc:docMk/>
            <pc:sldMk cId="1510109070" sldId="286"/>
            <ac:spMk id="6" creationId="{207B4B02-467E-48C1-9E03-2AF2EC3F5514}"/>
          </ac:spMkLst>
        </pc:spChg>
        <pc:spChg chg="add del">
          <ac:chgData name="Duyên Huỳnh" userId="bbfc17ae024d5cef" providerId="LiveId" clId="{F9A26ED9-84AE-4EAF-8181-D99EFD6C8A6E}" dt="2021-05-19T20:31:05.555" v="248" actId="26606"/>
          <ac:spMkLst>
            <pc:docMk/>
            <pc:sldMk cId="1510109070" sldId="286"/>
            <ac:spMk id="7" creationId="{4FFBEE45-F140-49D5-85EA-C78C24340B23}"/>
          </ac:spMkLst>
        </pc:spChg>
        <pc:spChg chg="add del">
          <ac:chgData name="Duyên Huỳnh" userId="bbfc17ae024d5cef" providerId="LiveId" clId="{F9A26ED9-84AE-4EAF-8181-D99EFD6C8A6E}" dt="2021-05-19T20:30:47.974" v="241" actId="26606"/>
          <ac:spMkLst>
            <pc:docMk/>
            <pc:sldMk cId="1510109070" sldId="286"/>
            <ac:spMk id="13" creationId="{B36F400F-DF28-43BC-8D8E-4929793B392A}"/>
          </ac:spMkLst>
        </pc:spChg>
        <pc:spChg chg="add del">
          <ac:chgData name="Duyên Huỳnh" userId="bbfc17ae024d5cef" providerId="LiveId" clId="{F9A26ED9-84AE-4EAF-8181-D99EFD6C8A6E}" dt="2021-05-19T20:31:03.287" v="243" actId="26606"/>
          <ac:spMkLst>
            <pc:docMk/>
            <pc:sldMk cId="1510109070" sldId="286"/>
            <ac:spMk id="15" creationId="{4C608BEB-860E-4094-8511-78603564A75E}"/>
          </ac:spMkLst>
        </pc:spChg>
        <pc:spChg chg="add del">
          <ac:chgData name="Duyên Huỳnh" userId="bbfc17ae024d5cef" providerId="LiveId" clId="{F9A26ED9-84AE-4EAF-8181-D99EFD6C8A6E}" dt="2021-05-19T20:31:05.550" v="247" actId="26606"/>
          <ac:spMkLst>
            <pc:docMk/>
            <pc:sldMk cId="1510109070" sldId="286"/>
            <ac:spMk id="16" creationId="{CCD444A3-C338-4886-B7F1-4BA2AF46EB64}"/>
          </ac:spMkLst>
        </pc:spChg>
        <pc:spChg chg="add del">
          <ac:chgData name="Duyên Huỳnh" userId="bbfc17ae024d5cef" providerId="LiveId" clId="{F9A26ED9-84AE-4EAF-8181-D99EFD6C8A6E}" dt="2021-05-19T20:31:04.534" v="245" actId="26606"/>
          <ac:spMkLst>
            <pc:docMk/>
            <pc:sldMk cId="1510109070" sldId="286"/>
            <ac:spMk id="17" creationId="{B36F400F-DF28-43BC-8D8E-4929793B392A}"/>
          </ac:spMkLst>
        </pc:spChg>
        <pc:spChg chg="add del">
          <ac:chgData name="Duyên Huỳnh" userId="bbfc17ae024d5cef" providerId="LiveId" clId="{F9A26ED9-84AE-4EAF-8181-D99EFD6C8A6E}" dt="2021-05-19T20:31:05.550" v="247" actId="26606"/>
          <ac:spMkLst>
            <pc:docMk/>
            <pc:sldMk cId="1510109070" sldId="286"/>
            <ac:spMk id="19" creationId="{21739CA5-F0F5-48E1-8E8C-F24B71827E46}"/>
          </ac:spMkLst>
        </pc:spChg>
        <pc:spChg chg="add del">
          <ac:chgData name="Duyên Huỳnh" userId="bbfc17ae024d5cef" providerId="LiveId" clId="{F9A26ED9-84AE-4EAF-8181-D99EFD6C8A6E}" dt="2021-05-19T20:31:05.550" v="247" actId="26606"/>
          <ac:spMkLst>
            <pc:docMk/>
            <pc:sldMk cId="1510109070" sldId="286"/>
            <ac:spMk id="20" creationId="{3EAD2937-F230-41D4-B9C5-975B129BFC20}"/>
          </ac:spMkLst>
        </pc:spChg>
        <pc:spChg chg="add del">
          <ac:chgData name="Duyên Huỳnh" userId="bbfc17ae024d5cef" providerId="LiveId" clId="{F9A26ED9-84AE-4EAF-8181-D99EFD6C8A6E}" dt="2021-05-19T20:42:15.739" v="388" actId="26606"/>
          <ac:spMkLst>
            <pc:docMk/>
            <pc:sldMk cId="1510109070" sldId="286"/>
            <ac:spMk id="22" creationId="{B36F400F-DF28-43BC-8D8E-4929793B392A}"/>
          </ac:spMkLst>
        </pc:spChg>
        <pc:spChg chg="add">
          <ac:chgData name="Duyên Huỳnh" userId="bbfc17ae024d5cef" providerId="LiveId" clId="{F9A26ED9-84AE-4EAF-8181-D99EFD6C8A6E}" dt="2021-05-19T20:42:15.739" v="388" actId="26606"/>
          <ac:spMkLst>
            <pc:docMk/>
            <pc:sldMk cId="1510109070" sldId="286"/>
            <ac:spMk id="27" creationId="{4FFBEE45-F140-49D5-85EA-C78C24340B23}"/>
          </ac:spMkLst>
        </pc:spChg>
        <pc:picChg chg="add del mod">
          <ac:chgData name="Duyên Huỳnh" userId="bbfc17ae024d5cef" providerId="LiveId" clId="{F9A26ED9-84AE-4EAF-8181-D99EFD6C8A6E}" dt="2021-05-19T20:23:47.154" v="217" actId="21"/>
          <ac:picMkLst>
            <pc:docMk/>
            <pc:sldMk cId="1510109070" sldId="286"/>
            <ac:picMk id="6" creationId="{9711FD6A-FA80-43A8-8741-79F57A2DD6F8}"/>
          </ac:picMkLst>
        </pc:picChg>
        <pc:picChg chg="add del mod modCrop">
          <ac:chgData name="Duyên Huỳnh" userId="bbfc17ae024d5cef" providerId="LiveId" clId="{F9A26ED9-84AE-4EAF-8181-D99EFD6C8A6E}" dt="2021-05-19T20:23:53.755" v="220" actId="21"/>
          <ac:picMkLst>
            <pc:docMk/>
            <pc:sldMk cId="1510109070" sldId="286"/>
            <ac:picMk id="8" creationId="{26547D37-5022-4377-BEBB-143C169B2932}"/>
          </ac:picMkLst>
        </pc:picChg>
        <pc:picChg chg="add del mod">
          <ac:chgData name="Duyên Huỳnh" userId="bbfc17ae024d5cef" providerId="LiveId" clId="{F9A26ED9-84AE-4EAF-8181-D99EFD6C8A6E}" dt="2021-05-19T20:30:00.205" v="236" actId="478"/>
          <ac:picMkLst>
            <pc:docMk/>
            <pc:sldMk cId="1510109070" sldId="286"/>
            <ac:picMk id="9" creationId="{15FEE0B3-EA30-4635-BD12-5833D4C1A06A}"/>
          </ac:picMkLst>
        </pc:picChg>
        <pc:picChg chg="add del mod">
          <ac:chgData name="Duyên Huỳnh" userId="bbfc17ae024d5cef" providerId="LiveId" clId="{F9A26ED9-84AE-4EAF-8181-D99EFD6C8A6E}" dt="2021-05-19T20:29:57.993" v="235" actId="478"/>
          <ac:picMkLst>
            <pc:docMk/>
            <pc:sldMk cId="1510109070" sldId="286"/>
            <ac:picMk id="10" creationId="{E00280E9-040C-4AA3-859E-32FF8BD396AA}"/>
          </ac:picMkLst>
        </pc:picChg>
        <pc:picChg chg="add del mod">
          <ac:chgData name="Duyên Huỳnh" userId="bbfc17ae024d5cef" providerId="LiveId" clId="{F9A26ED9-84AE-4EAF-8181-D99EFD6C8A6E}" dt="2021-05-19T20:30:43.536" v="239"/>
          <ac:picMkLst>
            <pc:docMk/>
            <pc:sldMk cId="1510109070" sldId="286"/>
            <ac:picMk id="11" creationId="{1399452F-5AEE-4225-8524-85D47BB0D5BA}"/>
          </ac:picMkLst>
        </pc:picChg>
        <pc:picChg chg="add del mod">
          <ac:chgData name="Duyên Huỳnh" userId="bbfc17ae024d5cef" providerId="LiveId" clId="{F9A26ED9-84AE-4EAF-8181-D99EFD6C8A6E}" dt="2021-05-19T20:30:43.536" v="239"/>
          <ac:picMkLst>
            <pc:docMk/>
            <pc:sldMk cId="1510109070" sldId="286"/>
            <ac:picMk id="12" creationId="{1C164F6D-CA9E-4488-A730-F50B9DA7157E}"/>
          </ac:picMkLst>
        </pc:picChg>
        <pc:picChg chg="add del mod">
          <ac:chgData name="Duyên Huỳnh" userId="bbfc17ae024d5cef" providerId="LiveId" clId="{F9A26ED9-84AE-4EAF-8181-D99EFD6C8A6E}" dt="2021-05-19T20:41:47.742" v="386" actId="21"/>
          <ac:picMkLst>
            <pc:docMk/>
            <pc:sldMk cId="1510109070" sldId="286"/>
            <ac:picMk id="21" creationId="{55E2C554-FDDA-4F3C-AA33-163F1F44C823}"/>
          </ac:picMkLst>
        </pc:picChg>
        <pc:picChg chg="add del mod">
          <ac:chgData name="Duyên Huỳnh" userId="bbfc17ae024d5cef" providerId="LiveId" clId="{F9A26ED9-84AE-4EAF-8181-D99EFD6C8A6E}" dt="2021-05-19T20:41:47.742" v="386" actId="21"/>
          <ac:picMkLst>
            <pc:docMk/>
            <pc:sldMk cId="1510109070" sldId="286"/>
            <ac:picMk id="23" creationId="{A4258815-A367-4842-A511-69738F8964F1}"/>
          </ac:picMkLst>
        </pc:picChg>
        <pc:picChg chg="add mod">
          <ac:chgData name="Duyên Huỳnh" userId="bbfc17ae024d5cef" providerId="LiveId" clId="{F9A26ED9-84AE-4EAF-8181-D99EFD6C8A6E}" dt="2021-05-19T20:42:25.719" v="390"/>
          <ac:picMkLst>
            <pc:docMk/>
            <pc:sldMk cId="1510109070" sldId="286"/>
            <ac:picMk id="24" creationId="{184D4C29-605B-4C70-80BC-D973BB3DF339}"/>
          </ac:picMkLst>
        </pc:picChg>
        <pc:picChg chg="add del mod">
          <ac:chgData name="Duyên Huỳnh" userId="bbfc17ae024d5cef" providerId="LiveId" clId="{F9A26ED9-84AE-4EAF-8181-D99EFD6C8A6E}" dt="2021-05-21T06:20:17.575" v="849" actId="478"/>
          <ac:picMkLst>
            <pc:docMk/>
            <pc:sldMk cId="1510109070" sldId="286"/>
            <ac:picMk id="25" creationId="{5BB7B987-D3C1-499D-857B-F54CA0744A64}"/>
          </ac:picMkLst>
        </pc:picChg>
        <pc:cxnChg chg="add del">
          <ac:chgData name="Duyên Huỳnh" userId="bbfc17ae024d5cef" providerId="LiveId" clId="{F9A26ED9-84AE-4EAF-8181-D99EFD6C8A6E}" dt="2021-05-19T20:31:03.287" v="243" actId="26606"/>
          <ac:cxnSpMkLst>
            <pc:docMk/>
            <pc:sldMk cId="1510109070" sldId="286"/>
            <ac:cxnSpMk id="14" creationId="{1F16A8D4-FE87-4604-88B2-394B5D1EB437}"/>
          </ac:cxnSpMkLst>
        </pc:cxnChg>
      </pc:sldChg>
      <pc:sldChg chg="new del">
        <pc:chgData name="Duyên Huỳnh" userId="bbfc17ae024d5cef" providerId="LiveId" clId="{F9A26ED9-84AE-4EAF-8181-D99EFD6C8A6E}" dt="2021-05-19T20:19:36.951" v="82" actId="47"/>
        <pc:sldMkLst>
          <pc:docMk/>
          <pc:sldMk cId="3667232824" sldId="286"/>
        </pc:sldMkLst>
      </pc:sldChg>
      <pc:sldChg chg="addSp modSp new del">
        <pc:chgData name="Duyên Huỳnh" userId="bbfc17ae024d5cef" providerId="LiveId" clId="{F9A26ED9-84AE-4EAF-8181-D99EFD6C8A6E}" dt="2021-05-19T20:37:50.929" v="365" actId="47"/>
        <pc:sldMkLst>
          <pc:docMk/>
          <pc:sldMk cId="3030336520" sldId="287"/>
        </pc:sldMkLst>
        <pc:picChg chg="add mod">
          <ac:chgData name="Duyên Huỳnh" userId="bbfc17ae024d5cef" providerId="LiveId" clId="{F9A26ED9-84AE-4EAF-8181-D99EFD6C8A6E}" dt="2021-05-19T20:23:50.487" v="219"/>
          <ac:picMkLst>
            <pc:docMk/>
            <pc:sldMk cId="3030336520" sldId="287"/>
            <ac:picMk id="5" creationId="{EBF52725-FC94-42F9-8E4F-7CDFFD0D9B24}"/>
          </ac:picMkLst>
        </pc:picChg>
        <pc:picChg chg="add mod">
          <ac:chgData name="Duyên Huỳnh" userId="bbfc17ae024d5cef" providerId="LiveId" clId="{F9A26ED9-84AE-4EAF-8181-D99EFD6C8A6E}" dt="2021-05-19T20:23:55.081" v="221"/>
          <ac:picMkLst>
            <pc:docMk/>
            <pc:sldMk cId="3030336520" sldId="287"/>
            <ac:picMk id="6" creationId="{12BB77FD-3FCF-49EF-BD78-DD331E9E201D}"/>
          </ac:picMkLst>
        </pc:picChg>
      </pc:sldChg>
      <pc:sldChg chg="addSp delSp modSp new del mod ord setBg">
        <pc:chgData name="Duyên Huỳnh" userId="bbfc17ae024d5cef" providerId="LiveId" clId="{F9A26ED9-84AE-4EAF-8181-D99EFD6C8A6E}" dt="2021-05-21T03:22:20.401" v="410" actId="47"/>
        <pc:sldMkLst>
          <pc:docMk/>
          <pc:sldMk cId="1773809132" sldId="288"/>
        </pc:sldMkLst>
        <pc:spChg chg="mod">
          <ac:chgData name="Duyên Huỳnh" userId="bbfc17ae024d5cef" providerId="LiveId" clId="{F9A26ED9-84AE-4EAF-8181-D99EFD6C8A6E}" dt="2021-05-19T20:29:05.828" v="230" actId="26606"/>
          <ac:spMkLst>
            <pc:docMk/>
            <pc:sldMk cId="1773809132" sldId="288"/>
            <ac:spMk id="2" creationId="{09BD5077-860C-4252-99CE-4D850F318DB6}"/>
          </ac:spMkLst>
        </pc:spChg>
        <pc:spChg chg="mod">
          <ac:chgData name="Duyên Huỳnh" userId="bbfc17ae024d5cef" providerId="LiveId" clId="{F9A26ED9-84AE-4EAF-8181-D99EFD6C8A6E}" dt="2021-05-19T20:29:05.828" v="230" actId="26606"/>
          <ac:spMkLst>
            <pc:docMk/>
            <pc:sldMk cId="1773809132" sldId="288"/>
            <ac:spMk id="3" creationId="{CEF146AD-66B9-4D43-9560-08653B73CB07}"/>
          </ac:spMkLst>
        </pc:spChg>
        <pc:spChg chg="mod">
          <ac:chgData name="Duyên Huỳnh" userId="bbfc17ae024d5cef" providerId="LiveId" clId="{F9A26ED9-84AE-4EAF-8181-D99EFD6C8A6E}" dt="2021-05-19T20:29:05.828" v="230" actId="26606"/>
          <ac:spMkLst>
            <pc:docMk/>
            <pc:sldMk cId="1773809132" sldId="288"/>
            <ac:spMk id="4" creationId="{2394C1B5-B182-40BC-B1B0-67A646F2E3E1}"/>
          </ac:spMkLst>
        </pc:spChg>
        <pc:spChg chg="add del">
          <ac:chgData name="Duyên Huỳnh" userId="bbfc17ae024d5cef" providerId="LiveId" clId="{F9A26ED9-84AE-4EAF-8181-D99EFD6C8A6E}" dt="2021-05-19T20:29:05.824" v="229" actId="26606"/>
          <ac:spMkLst>
            <pc:docMk/>
            <pc:sldMk cId="1773809132" sldId="288"/>
            <ac:spMk id="9" creationId="{21739CA5-F0F5-48E1-8E8C-F24B71827E46}"/>
          </ac:spMkLst>
        </pc:spChg>
        <pc:spChg chg="add del">
          <ac:chgData name="Duyên Huỳnh" userId="bbfc17ae024d5cef" providerId="LiveId" clId="{F9A26ED9-84AE-4EAF-8181-D99EFD6C8A6E}" dt="2021-05-19T20:29:05.824" v="229" actId="26606"/>
          <ac:spMkLst>
            <pc:docMk/>
            <pc:sldMk cId="1773809132" sldId="288"/>
            <ac:spMk id="11" creationId="{3EAD2937-F230-41D4-B9C5-975B129BFC20}"/>
          </ac:spMkLst>
        </pc:spChg>
        <pc:spChg chg="add del">
          <ac:chgData name="Duyên Huỳnh" userId="bbfc17ae024d5cef" providerId="LiveId" clId="{F9A26ED9-84AE-4EAF-8181-D99EFD6C8A6E}" dt="2021-05-19T20:29:05.824" v="229" actId="26606"/>
          <ac:spMkLst>
            <pc:docMk/>
            <pc:sldMk cId="1773809132" sldId="288"/>
            <ac:spMk id="13" creationId="{CCD444A3-C338-4886-B7F1-4BA2AF46EB64}"/>
          </ac:spMkLst>
        </pc:spChg>
        <pc:spChg chg="add">
          <ac:chgData name="Duyên Huỳnh" userId="bbfc17ae024d5cef" providerId="LiveId" clId="{F9A26ED9-84AE-4EAF-8181-D99EFD6C8A6E}" dt="2021-05-19T20:29:05.828" v="230" actId="26606"/>
          <ac:spMkLst>
            <pc:docMk/>
            <pc:sldMk cId="1773809132" sldId="288"/>
            <ac:spMk id="15" creationId="{B36F400F-DF28-43BC-8D8E-4929793B392A}"/>
          </ac:spMkLst>
        </pc:spChg>
      </pc:sldChg>
      <pc:sldChg chg="addSp delSp modSp new mod ord setBg addAnim delAnim modAnim">
        <pc:chgData name="Duyên Huỳnh" userId="bbfc17ae024d5cef" providerId="LiveId" clId="{F9A26ED9-84AE-4EAF-8181-D99EFD6C8A6E}" dt="2021-05-19T20:41:08.431" v="374"/>
        <pc:sldMkLst>
          <pc:docMk/>
          <pc:sldMk cId="3827379992" sldId="289"/>
        </pc:sldMkLst>
        <pc:spChg chg="mod">
          <ac:chgData name="Duyên Huỳnh" userId="bbfc17ae024d5cef" providerId="LiveId" clId="{F9A26ED9-84AE-4EAF-8181-D99EFD6C8A6E}" dt="2021-05-19T20:35:17.666" v="361" actId="26606"/>
          <ac:spMkLst>
            <pc:docMk/>
            <pc:sldMk cId="3827379992" sldId="289"/>
            <ac:spMk id="2" creationId="{99BAE150-337B-4335-BBDC-9E2E50E50147}"/>
          </ac:spMkLst>
        </pc:spChg>
        <pc:spChg chg="del mod">
          <ac:chgData name="Duyên Huỳnh" userId="bbfc17ae024d5cef" providerId="LiveId" clId="{F9A26ED9-84AE-4EAF-8181-D99EFD6C8A6E}" dt="2021-05-19T20:34:18.135" v="357" actId="478"/>
          <ac:spMkLst>
            <pc:docMk/>
            <pc:sldMk cId="3827379992" sldId="289"/>
            <ac:spMk id="3" creationId="{BC7449C3-D174-4F75-B1A4-D485B2F9A341}"/>
          </ac:spMkLst>
        </pc:spChg>
        <pc:spChg chg="add del mod">
          <ac:chgData name="Duyên Huỳnh" userId="bbfc17ae024d5cef" providerId="LiveId" clId="{F9A26ED9-84AE-4EAF-8181-D99EFD6C8A6E}" dt="2021-05-19T20:34:21.669" v="359" actId="478"/>
          <ac:spMkLst>
            <pc:docMk/>
            <pc:sldMk cId="3827379992" sldId="289"/>
            <ac:spMk id="7" creationId="{A9FC8A86-8C46-4148-9021-F364F00B4F73}"/>
          </ac:spMkLst>
        </pc:spChg>
        <pc:spChg chg="add">
          <ac:chgData name="Duyên Huỳnh" userId="bbfc17ae024d5cef" providerId="LiveId" clId="{F9A26ED9-84AE-4EAF-8181-D99EFD6C8A6E}" dt="2021-05-19T20:35:17.666" v="361" actId="26606"/>
          <ac:spMkLst>
            <pc:docMk/>
            <pc:sldMk cId="3827379992" sldId="289"/>
            <ac:spMk id="14" creationId="{A4AC5506-6312-4701-8D3C-40187889A947}"/>
          </ac:spMkLst>
        </pc:spChg>
        <pc:picChg chg="add mod">
          <ac:chgData name="Duyên Huỳnh" userId="bbfc17ae024d5cef" providerId="LiveId" clId="{F9A26ED9-84AE-4EAF-8181-D99EFD6C8A6E}" dt="2021-05-19T20:34:13.590" v="356" actId="931"/>
          <ac:picMkLst>
            <pc:docMk/>
            <pc:sldMk cId="3827379992" sldId="289"/>
            <ac:picMk id="5" creationId="{6B18E7FD-DD00-4D4E-BC04-C0993577D313}"/>
          </ac:picMkLst>
        </pc:picChg>
        <pc:picChg chg="add del mod">
          <ac:chgData name="Duyên Huỳnh" userId="bbfc17ae024d5cef" providerId="LiveId" clId="{F9A26ED9-84AE-4EAF-8181-D99EFD6C8A6E}" dt="2021-05-19T20:36:07.311" v="363" actId="21"/>
          <ac:picMkLst>
            <pc:docMk/>
            <pc:sldMk cId="3827379992" sldId="289"/>
            <ac:picMk id="9" creationId="{D88451D8-C528-4E2C-AE0C-C01DCA89D212}"/>
          </ac:picMkLst>
        </pc:picChg>
      </pc:sldChg>
      <pc:sldChg chg="addSp delSp modSp add mod ord delAnim modAnim">
        <pc:chgData name="Duyên Huỳnh" userId="bbfc17ae024d5cef" providerId="LiveId" clId="{F9A26ED9-84AE-4EAF-8181-D99EFD6C8A6E}" dt="2021-05-19T20:41:22.015" v="384"/>
        <pc:sldMkLst>
          <pc:docMk/>
          <pc:sldMk cId="1434556634" sldId="290"/>
        </pc:sldMkLst>
        <pc:spChg chg="del">
          <ac:chgData name="Duyên Huỳnh" userId="bbfc17ae024d5cef" providerId="LiveId" clId="{F9A26ED9-84AE-4EAF-8181-D99EFD6C8A6E}" dt="2021-05-19T20:38:12.594" v="368" actId="26606"/>
          <ac:spMkLst>
            <pc:docMk/>
            <pc:sldMk cId="1434556634" sldId="290"/>
            <ac:spMk id="14" creationId="{A4AC5506-6312-4701-8D3C-40187889A947}"/>
          </ac:spMkLst>
        </pc:spChg>
        <pc:spChg chg="add del">
          <ac:chgData name="Duyên Huỳnh" userId="bbfc17ae024d5cef" providerId="LiveId" clId="{F9A26ED9-84AE-4EAF-8181-D99EFD6C8A6E}" dt="2021-05-19T20:38:32.727" v="371" actId="26606"/>
          <ac:spMkLst>
            <pc:docMk/>
            <pc:sldMk cId="1434556634" sldId="290"/>
            <ac:spMk id="19" creationId="{A4AC5506-6312-4701-8D3C-40187889A947}"/>
          </ac:spMkLst>
        </pc:spChg>
        <pc:spChg chg="add">
          <ac:chgData name="Duyên Huỳnh" userId="bbfc17ae024d5cef" providerId="LiveId" clId="{F9A26ED9-84AE-4EAF-8181-D99EFD6C8A6E}" dt="2021-05-19T20:38:32.727" v="371" actId="26606"/>
          <ac:spMkLst>
            <pc:docMk/>
            <pc:sldMk cId="1434556634" sldId="290"/>
            <ac:spMk id="24" creationId="{A4AC5506-6312-4701-8D3C-40187889A947}"/>
          </ac:spMkLst>
        </pc:spChg>
        <pc:picChg chg="add del mod">
          <ac:chgData name="Duyên Huỳnh" userId="bbfc17ae024d5cef" providerId="LiveId" clId="{F9A26ED9-84AE-4EAF-8181-D99EFD6C8A6E}" dt="2021-05-19T20:38:20.975" v="369" actId="478"/>
          <ac:picMkLst>
            <pc:docMk/>
            <pc:sldMk cId="1434556634" sldId="290"/>
            <ac:picMk id="4" creationId="{824531B8-821B-4851-9B1A-462728E253A4}"/>
          </ac:picMkLst>
        </pc:picChg>
        <pc:picChg chg="add mod">
          <ac:chgData name="Duyên Huỳnh" userId="bbfc17ae024d5cef" providerId="LiveId" clId="{F9A26ED9-84AE-4EAF-8181-D99EFD6C8A6E}" dt="2021-05-19T20:38:32.727" v="371" actId="26606"/>
          <ac:picMkLst>
            <pc:docMk/>
            <pc:sldMk cId="1434556634" sldId="290"/>
            <ac:picMk id="6" creationId="{135D18CD-787F-4F73-A6A4-9295C2AA3289}"/>
          </ac:picMkLst>
        </pc:picChg>
        <pc:picChg chg="del">
          <ac:chgData name="Duyên Huỳnh" userId="bbfc17ae024d5cef" providerId="LiveId" clId="{F9A26ED9-84AE-4EAF-8181-D99EFD6C8A6E}" dt="2021-05-19T20:38:00.560" v="366" actId="478"/>
          <ac:picMkLst>
            <pc:docMk/>
            <pc:sldMk cId="1434556634" sldId="290"/>
            <ac:picMk id="9" creationId="{D88451D8-C528-4E2C-AE0C-C01DCA89D212}"/>
          </ac:picMkLst>
        </pc:picChg>
      </pc:sldChg>
      <pc:sldChg chg="addSp delSp modSp add mod setBg delDesignElem">
        <pc:chgData name="Duyên Huỳnh" userId="bbfc17ae024d5cef" providerId="LiveId" clId="{F9A26ED9-84AE-4EAF-8181-D99EFD6C8A6E}" dt="2021-05-21T06:23:41.127" v="853" actId="478"/>
        <pc:sldMkLst>
          <pc:docMk/>
          <pc:sldMk cId="1168292917" sldId="291"/>
        </pc:sldMkLst>
        <pc:spChg chg="mod">
          <ac:chgData name="Duyên Huỳnh" userId="bbfc17ae024d5cef" providerId="LiveId" clId="{F9A26ED9-84AE-4EAF-8181-D99EFD6C8A6E}" dt="2021-05-21T03:28:25.847" v="478" actId="26606"/>
          <ac:spMkLst>
            <pc:docMk/>
            <pc:sldMk cId="1168292917" sldId="291"/>
            <ac:spMk id="2" creationId="{64C36558-E4D3-40ED-99D6-9B59989FA999}"/>
          </ac:spMkLst>
        </pc:spChg>
        <pc:spChg chg="del">
          <ac:chgData name="Duyên Huỳnh" userId="bbfc17ae024d5cef" providerId="LiveId" clId="{F9A26ED9-84AE-4EAF-8181-D99EFD6C8A6E}" dt="2021-05-21T03:25:30.373" v="455" actId="21"/>
          <ac:spMkLst>
            <pc:docMk/>
            <pc:sldMk cId="1168292917" sldId="291"/>
            <ac:spMk id="3" creationId="{4CB93637-12BA-4E90-8220-509897D276A7}"/>
          </ac:spMkLst>
        </pc:spChg>
        <pc:spChg chg="del mod">
          <ac:chgData name="Duyên Huỳnh" userId="bbfc17ae024d5cef" providerId="LiveId" clId="{F9A26ED9-84AE-4EAF-8181-D99EFD6C8A6E}" dt="2021-05-21T06:23:41.127" v="853" actId="478"/>
          <ac:spMkLst>
            <pc:docMk/>
            <pc:sldMk cId="1168292917" sldId="291"/>
            <ac:spMk id="7" creationId="{98CBF966-6CA7-4F02-A3A3-D82C4CB698DA}"/>
          </ac:spMkLst>
        </pc:spChg>
        <pc:spChg chg="del">
          <ac:chgData name="Duyên Huỳnh" userId="bbfc17ae024d5cef" providerId="LiveId" clId="{F9A26ED9-84AE-4EAF-8181-D99EFD6C8A6E}" dt="2021-05-21T03:25:30.373" v="455" actId="21"/>
          <ac:spMkLst>
            <pc:docMk/>
            <pc:sldMk cId="1168292917" sldId="291"/>
            <ac:spMk id="8" creationId="{5BAA919E-126B-45BD-8F9C-E3224437C305}"/>
          </ac:spMkLst>
        </pc:spChg>
        <pc:spChg chg="add del">
          <ac:chgData name="Duyên Huỳnh" userId="bbfc17ae024d5cef" providerId="LiveId" clId="{F9A26ED9-84AE-4EAF-8181-D99EFD6C8A6E}" dt="2021-05-21T03:28:25.838" v="477" actId="26606"/>
          <ac:spMkLst>
            <pc:docMk/>
            <pc:sldMk cId="1168292917" sldId="291"/>
            <ac:spMk id="15" creationId="{33CD251C-A887-4D2F-925B-FC097198538B}"/>
          </ac:spMkLst>
        </pc:spChg>
        <pc:spChg chg="add">
          <ac:chgData name="Duyên Huỳnh" userId="bbfc17ae024d5cef" providerId="LiveId" clId="{F9A26ED9-84AE-4EAF-8181-D99EFD6C8A6E}" dt="2021-05-21T03:28:25.847" v="478" actId="26606"/>
          <ac:spMkLst>
            <pc:docMk/>
            <pc:sldMk cId="1168292917" sldId="291"/>
            <ac:spMk id="21" creationId="{80B30ED8-273E-4C07-8568-2FE5CC5C483D}"/>
          </ac:spMkLst>
        </pc:spChg>
        <pc:spChg chg="add">
          <ac:chgData name="Duyên Huỳnh" userId="bbfc17ae024d5cef" providerId="LiveId" clId="{F9A26ED9-84AE-4EAF-8181-D99EFD6C8A6E}" dt="2021-05-21T03:28:25.847" v="478" actId="26606"/>
          <ac:spMkLst>
            <pc:docMk/>
            <pc:sldMk cId="1168292917" sldId="291"/>
            <ac:spMk id="22" creationId="{A7AE9375-4664-4DB2-922D-2782A6E439AC}"/>
          </ac:spMkLst>
        </pc:spChg>
        <pc:spChg chg="add">
          <ac:chgData name="Duyên Huỳnh" userId="bbfc17ae024d5cef" providerId="LiveId" clId="{F9A26ED9-84AE-4EAF-8181-D99EFD6C8A6E}" dt="2021-05-21T03:28:25.847" v="478" actId="26606"/>
          <ac:spMkLst>
            <pc:docMk/>
            <pc:sldMk cId="1168292917" sldId="291"/>
            <ac:spMk id="24" creationId="{C87417AF-190E-4D6E-AFA6-7D3E84B0B430}"/>
          </ac:spMkLst>
        </pc:spChg>
        <pc:spChg chg="del">
          <ac:chgData name="Duyên Huỳnh" userId="bbfc17ae024d5cef" providerId="LiveId" clId="{F9A26ED9-84AE-4EAF-8181-D99EFD6C8A6E}" dt="2021-05-21T03:23:10.919" v="412"/>
          <ac:spMkLst>
            <pc:docMk/>
            <pc:sldMk cId="1168292917" sldId="291"/>
            <ac:spMk id="77" creationId="{73DE2CFE-42F2-48F0-8706-5264E012B10C}"/>
          </ac:spMkLst>
        </pc:spChg>
        <pc:grpChg chg="add del">
          <ac:chgData name="Duyên Huỳnh" userId="bbfc17ae024d5cef" providerId="LiveId" clId="{F9A26ED9-84AE-4EAF-8181-D99EFD6C8A6E}" dt="2021-05-21T03:28:25.838" v="477" actId="26606"/>
          <ac:grpSpMkLst>
            <pc:docMk/>
            <pc:sldMk cId="1168292917" sldId="291"/>
            <ac:grpSpMk id="17" creationId="{770AE191-D2EA-45C9-A44D-830C188F74CB}"/>
          </ac:grpSpMkLst>
        </pc:grpChg>
        <pc:picChg chg="del">
          <ac:chgData name="Duyên Huỳnh" userId="bbfc17ae024d5cef" providerId="LiveId" clId="{F9A26ED9-84AE-4EAF-8181-D99EFD6C8A6E}" dt="2021-05-21T03:25:22.064" v="453" actId="21"/>
          <ac:picMkLst>
            <pc:docMk/>
            <pc:sldMk cId="1168292917" sldId="291"/>
            <ac:picMk id="5" creationId="{079F638B-4F22-45FD-ACA9-E8208DEBE01F}"/>
          </ac:picMkLst>
        </pc:picChg>
        <pc:picChg chg="add mod ord">
          <ac:chgData name="Duyên Huỳnh" userId="bbfc17ae024d5cef" providerId="LiveId" clId="{F9A26ED9-84AE-4EAF-8181-D99EFD6C8A6E}" dt="2021-05-21T03:28:25.847" v="478" actId="26606"/>
          <ac:picMkLst>
            <pc:docMk/>
            <pc:sldMk cId="1168292917" sldId="291"/>
            <ac:picMk id="9" creationId="{EFF686A9-BD9F-43DB-8AE0-135B54972340}"/>
          </ac:picMkLst>
        </pc:picChg>
        <pc:picChg chg="add mod">
          <ac:chgData name="Duyên Huỳnh" userId="bbfc17ae024d5cef" providerId="LiveId" clId="{F9A26ED9-84AE-4EAF-8181-D99EFD6C8A6E}" dt="2021-05-21T03:28:25.847" v="478" actId="26606"/>
          <ac:picMkLst>
            <pc:docMk/>
            <pc:sldMk cId="1168292917" sldId="291"/>
            <ac:picMk id="10" creationId="{17B4E354-B586-4BC9-AD45-BA3D7F3C569A}"/>
          </ac:picMkLst>
        </pc:picChg>
        <pc:picChg chg="del">
          <ac:chgData name="Duyên Huỳnh" userId="bbfc17ae024d5cef" providerId="LiveId" clId="{F9A26ED9-84AE-4EAF-8181-D99EFD6C8A6E}" dt="2021-05-21T03:25:22.064" v="453" actId="21"/>
          <ac:picMkLst>
            <pc:docMk/>
            <pc:sldMk cId="1168292917" sldId="291"/>
            <ac:picMk id="2050" creationId="{1957032A-7BE6-4E1D-BF77-DEE6A8B210DF}"/>
          </ac:picMkLst>
        </pc:picChg>
        <pc:cxnChg chg="add">
          <ac:chgData name="Duyên Huỳnh" userId="bbfc17ae024d5cef" providerId="LiveId" clId="{F9A26ED9-84AE-4EAF-8181-D99EFD6C8A6E}" dt="2021-05-21T03:28:25.847" v="478" actId="26606"/>
          <ac:cxnSpMkLst>
            <pc:docMk/>
            <pc:sldMk cId="1168292917" sldId="291"/>
            <ac:cxnSpMk id="23" creationId="{EE504C98-6397-41C1-A8D8-2D9C4ED307E0}"/>
          </ac:cxnSpMkLst>
        </pc:cxnChg>
      </pc:sldChg>
      <pc:sldChg chg="addSp modSp new mod setBg addAnim">
        <pc:chgData name="Duyên Huỳnh" userId="bbfc17ae024d5cef" providerId="LiveId" clId="{F9A26ED9-84AE-4EAF-8181-D99EFD6C8A6E}" dt="2021-05-21T03:35:06.544" v="524"/>
        <pc:sldMkLst>
          <pc:docMk/>
          <pc:sldMk cId="1223618611" sldId="292"/>
        </pc:sldMkLst>
        <pc:spChg chg="mod">
          <ac:chgData name="Duyên Huỳnh" userId="bbfc17ae024d5cef" providerId="LiveId" clId="{F9A26ED9-84AE-4EAF-8181-D99EFD6C8A6E}" dt="2021-05-21T03:35:06.544" v="523" actId="26606"/>
          <ac:spMkLst>
            <pc:docMk/>
            <pc:sldMk cId="1223618611" sldId="292"/>
            <ac:spMk id="2" creationId="{2EA87A50-49D5-4716-AE88-06989D61F422}"/>
          </ac:spMkLst>
        </pc:spChg>
        <pc:spChg chg="add">
          <ac:chgData name="Duyên Huỳnh" userId="bbfc17ae024d5cef" providerId="LiveId" clId="{F9A26ED9-84AE-4EAF-8181-D99EFD6C8A6E}" dt="2021-05-21T03:35:06.544" v="523" actId="26606"/>
          <ac:spMkLst>
            <pc:docMk/>
            <pc:sldMk cId="1223618611" sldId="292"/>
            <ac:spMk id="7" creationId="{3A397E3E-B90C-4D82-BAAA-36F7AC6A4565}"/>
          </ac:spMkLst>
        </pc:spChg>
        <pc:spChg chg="add">
          <ac:chgData name="Duyên Huỳnh" userId="bbfc17ae024d5cef" providerId="LiveId" clId="{F9A26ED9-84AE-4EAF-8181-D99EFD6C8A6E}" dt="2021-05-21T03:35:06.544" v="523" actId="26606"/>
          <ac:spMkLst>
            <pc:docMk/>
            <pc:sldMk cId="1223618611" sldId="292"/>
            <ac:spMk id="9" creationId="{8CF5E676-CA04-4CED-9F1E-5026ED66E66D}"/>
          </ac:spMkLst>
        </pc:spChg>
        <pc:spChg chg="add">
          <ac:chgData name="Duyên Huỳnh" userId="bbfc17ae024d5cef" providerId="LiveId" clId="{F9A26ED9-84AE-4EAF-8181-D99EFD6C8A6E}" dt="2021-05-21T03:35:06.544" v="523" actId="26606"/>
          <ac:spMkLst>
            <pc:docMk/>
            <pc:sldMk cId="1223618611" sldId="292"/>
            <ac:spMk id="11" creationId="{AFD1189F-9598-4281-8056-2845388D4D05}"/>
          </ac:spMkLst>
        </pc:spChg>
        <pc:spChg chg="add">
          <ac:chgData name="Duyên Huỳnh" userId="bbfc17ae024d5cef" providerId="LiveId" clId="{F9A26ED9-84AE-4EAF-8181-D99EFD6C8A6E}" dt="2021-05-21T03:35:06.544" v="523" actId="26606"/>
          <ac:spMkLst>
            <pc:docMk/>
            <pc:sldMk cId="1223618611" sldId="292"/>
            <ac:spMk id="13" creationId="{583E04E1-D74F-4ED6-972C-035F4FEC4B88}"/>
          </ac:spMkLst>
        </pc:spChg>
        <pc:spChg chg="add">
          <ac:chgData name="Duyên Huỳnh" userId="bbfc17ae024d5cef" providerId="LiveId" clId="{F9A26ED9-84AE-4EAF-8181-D99EFD6C8A6E}" dt="2021-05-21T03:35:06.544" v="523" actId="26606"/>
          <ac:spMkLst>
            <pc:docMk/>
            <pc:sldMk cId="1223618611" sldId="292"/>
            <ac:spMk id="15" creationId="{A2B5CBEA-F125-49B6-8335-227C325B112B}"/>
          </ac:spMkLst>
        </pc:spChg>
        <pc:spChg chg="add">
          <ac:chgData name="Duyên Huỳnh" userId="bbfc17ae024d5cef" providerId="LiveId" clId="{F9A26ED9-84AE-4EAF-8181-D99EFD6C8A6E}" dt="2021-05-21T03:35:06.544" v="523" actId="26606"/>
          <ac:spMkLst>
            <pc:docMk/>
            <pc:sldMk cId="1223618611" sldId="292"/>
            <ac:spMk id="17" creationId="{E51A97D9-C694-4307-818B-0C5BBF413609}"/>
          </ac:spMkLst>
        </pc:spChg>
        <pc:spChg chg="add">
          <ac:chgData name="Duyên Huỳnh" userId="bbfc17ae024d5cef" providerId="LiveId" clId="{F9A26ED9-84AE-4EAF-8181-D99EFD6C8A6E}" dt="2021-05-21T03:35:06.544" v="523" actId="26606"/>
          <ac:spMkLst>
            <pc:docMk/>
            <pc:sldMk cId="1223618611" sldId="292"/>
            <ac:spMk id="19" creationId="{2C1D3151-5F97-4860-B56C-C98BD62CC255}"/>
          </ac:spMkLst>
        </pc:spChg>
        <pc:spChg chg="add">
          <ac:chgData name="Duyên Huỳnh" userId="bbfc17ae024d5cef" providerId="LiveId" clId="{F9A26ED9-84AE-4EAF-8181-D99EFD6C8A6E}" dt="2021-05-21T03:35:06.544" v="523" actId="26606"/>
          <ac:spMkLst>
            <pc:docMk/>
            <pc:sldMk cId="1223618611" sldId="292"/>
            <ac:spMk id="21" creationId="{8DE96824-E506-4448-8704-5EC7BF7BC51B}"/>
          </ac:spMkLst>
        </pc:spChg>
        <pc:spChg chg="add">
          <ac:chgData name="Duyên Huỳnh" userId="bbfc17ae024d5cef" providerId="LiveId" clId="{F9A26ED9-84AE-4EAF-8181-D99EFD6C8A6E}" dt="2021-05-21T03:35:06.544" v="523" actId="26606"/>
          <ac:spMkLst>
            <pc:docMk/>
            <pc:sldMk cId="1223618611" sldId="292"/>
            <ac:spMk id="23" creationId="{E16C8D8F-10E9-4498-ABDB-0F923F8B6837}"/>
          </ac:spMkLst>
        </pc:spChg>
        <pc:spChg chg="add">
          <ac:chgData name="Duyên Huỳnh" userId="bbfc17ae024d5cef" providerId="LiveId" clId="{F9A26ED9-84AE-4EAF-8181-D99EFD6C8A6E}" dt="2021-05-21T03:35:06.544" v="523" actId="26606"/>
          <ac:spMkLst>
            <pc:docMk/>
            <pc:sldMk cId="1223618611" sldId="292"/>
            <ac:spMk id="25" creationId="{4FB204DF-284E-45F6-A017-79A4DF57BCCB}"/>
          </ac:spMkLst>
        </pc:spChg>
        <pc:spChg chg="add">
          <ac:chgData name="Duyên Huỳnh" userId="bbfc17ae024d5cef" providerId="LiveId" clId="{F9A26ED9-84AE-4EAF-8181-D99EFD6C8A6E}" dt="2021-05-21T03:35:06.544" v="523" actId="26606"/>
          <ac:spMkLst>
            <pc:docMk/>
            <pc:sldMk cId="1223618611" sldId="292"/>
            <ac:spMk id="27" creationId="{5EC6B544-8C84-47A6-885D-A4F09EF5C0F7}"/>
          </ac:spMkLst>
        </pc:spChg>
        <pc:spChg chg="add">
          <ac:chgData name="Duyên Huỳnh" userId="bbfc17ae024d5cef" providerId="LiveId" clId="{F9A26ED9-84AE-4EAF-8181-D99EFD6C8A6E}" dt="2021-05-21T03:35:06.544" v="523" actId="26606"/>
          <ac:spMkLst>
            <pc:docMk/>
            <pc:sldMk cId="1223618611" sldId="292"/>
            <ac:spMk id="29" creationId="{1E5A83E3-8A11-4492-BB6E-F5F2240316FB}"/>
          </ac:spMkLst>
        </pc:spChg>
        <pc:spChg chg="add">
          <ac:chgData name="Duyên Huỳnh" userId="bbfc17ae024d5cef" providerId="LiveId" clId="{F9A26ED9-84AE-4EAF-8181-D99EFD6C8A6E}" dt="2021-05-21T03:35:06.544" v="523" actId="26606"/>
          <ac:spMkLst>
            <pc:docMk/>
            <pc:sldMk cId="1223618611" sldId="292"/>
            <ac:spMk id="31" creationId="{32C95C5C-6FBD-47FF-9CA6-066193539A10}"/>
          </ac:spMkLst>
        </pc:spChg>
        <pc:spChg chg="add">
          <ac:chgData name="Duyên Huỳnh" userId="bbfc17ae024d5cef" providerId="LiveId" clId="{F9A26ED9-84AE-4EAF-8181-D99EFD6C8A6E}" dt="2021-05-21T03:35:06.544" v="523" actId="26606"/>
          <ac:spMkLst>
            <pc:docMk/>
            <pc:sldMk cId="1223618611" sldId="292"/>
            <ac:spMk id="33" creationId="{4D1A5E71-B6B6-486A-8CDC-C7ABD9B903F6}"/>
          </ac:spMkLst>
        </pc:spChg>
        <pc:grpChg chg="add">
          <ac:chgData name="Duyên Huỳnh" userId="bbfc17ae024d5cef" providerId="LiveId" clId="{F9A26ED9-84AE-4EAF-8181-D99EFD6C8A6E}" dt="2021-05-21T03:35:06.544" v="523" actId="26606"/>
          <ac:grpSpMkLst>
            <pc:docMk/>
            <pc:sldMk cId="1223618611" sldId="292"/>
            <ac:grpSpMk id="35" creationId="{FB9739EB-7F66-433D-841F-AB3CD18700B7}"/>
          </ac:grpSpMkLst>
        </pc:grpChg>
      </pc:sldChg>
      <pc:sldChg chg="addSp modSp new del mod">
        <pc:chgData name="Duyên Huỳnh" userId="bbfc17ae024d5cef" providerId="LiveId" clId="{F9A26ED9-84AE-4EAF-8181-D99EFD6C8A6E}" dt="2021-05-21T03:29:32.122" v="491" actId="47"/>
        <pc:sldMkLst>
          <pc:docMk/>
          <pc:sldMk cId="2218119713" sldId="292"/>
        </pc:sldMkLst>
        <pc:spChg chg="add mod">
          <ac:chgData name="Duyên Huỳnh" userId="bbfc17ae024d5cef" providerId="LiveId" clId="{F9A26ED9-84AE-4EAF-8181-D99EFD6C8A6E}" dt="2021-05-21T03:25:35.459" v="457" actId="1076"/>
          <ac:spMkLst>
            <pc:docMk/>
            <pc:sldMk cId="2218119713" sldId="292"/>
            <ac:spMk id="5" creationId="{804C435C-0B22-4667-9971-6040AFF6B8DA}"/>
          </ac:spMkLst>
        </pc:spChg>
        <pc:spChg chg="add mod">
          <ac:chgData name="Duyên Huỳnh" userId="bbfc17ae024d5cef" providerId="LiveId" clId="{F9A26ED9-84AE-4EAF-8181-D99EFD6C8A6E}" dt="2021-05-21T03:25:35.459" v="457" actId="1076"/>
          <ac:spMkLst>
            <pc:docMk/>
            <pc:sldMk cId="2218119713" sldId="292"/>
            <ac:spMk id="6" creationId="{09465057-4357-411A-8AD7-C3C96AA356D5}"/>
          </ac:spMkLst>
        </pc:spChg>
        <pc:picChg chg="add mod">
          <ac:chgData name="Duyên Huỳnh" userId="bbfc17ae024d5cef" providerId="LiveId" clId="{F9A26ED9-84AE-4EAF-8181-D99EFD6C8A6E}" dt="2021-05-21T03:25:23.713" v="454"/>
          <ac:picMkLst>
            <pc:docMk/>
            <pc:sldMk cId="2218119713" sldId="292"/>
            <ac:picMk id="3" creationId="{7C699CFE-BEEA-4083-8CD9-8D9CD3EDEB14}"/>
          </ac:picMkLst>
        </pc:picChg>
        <pc:picChg chg="add mod">
          <ac:chgData name="Duyên Huỳnh" userId="bbfc17ae024d5cef" providerId="LiveId" clId="{F9A26ED9-84AE-4EAF-8181-D99EFD6C8A6E}" dt="2021-05-21T03:25:23.713" v="454"/>
          <ac:picMkLst>
            <pc:docMk/>
            <pc:sldMk cId="2218119713" sldId="292"/>
            <ac:picMk id="4" creationId="{7CB9B5B5-72F7-4F87-AAF8-B8972C4D9D32}"/>
          </ac:picMkLst>
        </pc:picChg>
      </pc:sldChg>
      <pc:sldChg chg="add ord">
        <pc:chgData name="Duyên Huỳnh" userId="bbfc17ae024d5cef" providerId="LiveId" clId="{F9A26ED9-84AE-4EAF-8181-D99EFD6C8A6E}" dt="2021-05-21T05:48:04.322" v="761"/>
        <pc:sldMkLst>
          <pc:docMk/>
          <pc:sldMk cId="2188371564" sldId="293"/>
        </pc:sldMkLst>
      </pc:sldChg>
      <pc:sldChg chg="addSp delSp add del setBg delDesignElem">
        <pc:chgData name="Duyên Huỳnh" userId="bbfc17ae024d5cef" providerId="LiveId" clId="{F9A26ED9-84AE-4EAF-8181-D99EFD6C8A6E}" dt="2021-05-21T05:47:37.459" v="757"/>
        <pc:sldMkLst>
          <pc:docMk/>
          <pc:sldMk cId="3880770644" sldId="293"/>
        </pc:sldMkLst>
        <pc:spChg chg="add del">
          <ac:chgData name="Duyên Huỳnh" userId="bbfc17ae024d5cef" providerId="LiveId" clId="{F9A26ED9-84AE-4EAF-8181-D99EFD6C8A6E}" dt="2021-05-21T05:47:37.459" v="757"/>
          <ac:spMkLst>
            <pc:docMk/>
            <pc:sldMk cId="3880770644" sldId="293"/>
            <ac:spMk id="8" creationId="{C2554CA6-288E-4202-BC52-2E5A8F0C0AED}"/>
          </ac:spMkLst>
        </pc:spChg>
        <pc:spChg chg="add del">
          <ac:chgData name="Duyên Huỳnh" userId="bbfc17ae024d5cef" providerId="LiveId" clId="{F9A26ED9-84AE-4EAF-8181-D99EFD6C8A6E}" dt="2021-05-21T05:47:37.459" v="757"/>
          <ac:spMkLst>
            <pc:docMk/>
            <pc:sldMk cId="3880770644" sldId="293"/>
            <ac:spMk id="10" creationId="{B10BB131-AC8E-4A8E-A5D1-36260F720C3B}"/>
          </ac:spMkLst>
        </pc:spChg>
        <pc:spChg chg="add del">
          <ac:chgData name="Duyên Huỳnh" userId="bbfc17ae024d5cef" providerId="LiveId" clId="{F9A26ED9-84AE-4EAF-8181-D99EFD6C8A6E}" dt="2021-05-21T05:47:37.459" v="757"/>
          <ac:spMkLst>
            <pc:docMk/>
            <pc:sldMk cId="3880770644" sldId="293"/>
            <ac:spMk id="12" creationId="{5B7778FC-632E-4DCA-A7CB-0D7731CCF970}"/>
          </ac:spMkLst>
        </pc:spChg>
        <pc:spChg chg="add del">
          <ac:chgData name="Duyên Huỳnh" userId="bbfc17ae024d5cef" providerId="LiveId" clId="{F9A26ED9-84AE-4EAF-8181-D99EFD6C8A6E}" dt="2021-05-21T05:47:37.459" v="757"/>
          <ac:spMkLst>
            <pc:docMk/>
            <pc:sldMk cId="3880770644" sldId="293"/>
            <ac:spMk id="14" creationId="{FA23A907-97FB-4A8F-880A-DD77401C4296}"/>
          </ac:spMkLst>
        </pc:spChg>
      </pc:sldChg>
      <pc:sldChg chg="add">
        <pc:chgData name="Duyên Huỳnh" userId="bbfc17ae024d5cef" providerId="LiveId" clId="{F9A26ED9-84AE-4EAF-8181-D99EFD6C8A6E}" dt="2021-05-21T05:47:47.531" v="759" actId="2890"/>
        <pc:sldMkLst>
          <pc:docMk/>
          <pc:sldMk cId="2910182352" sldId="294"/>
        </pc:sldMkLst>
      </pc:sldChg>
      <pc:sldChg chg="addSp modSp add mod">
        <pc:chgData name="Duyên Huỳnh" userId="bbfc17ae024d5cef" providerId="LiveId" clId="{F9A26ED9-84AE-4EAF-8181-D99EFD6C8A6E}" dt="2021-05-21T06:46:28.666" v="865" actId="20577"/>
        <pc:sldMkLst>
          <pc:docMk/>
          <pc:sldMk cId="3564088699" sldId="295"/>
        </pc:sldMkLst>
        <pc:spChg chg="mod">
          <ac:chgData name="Duyên Huỳnh" userId="bbfc17ae024d5cef" providerId="LiveId" clId="{F9A26ED9-84AE-4EAF-8181-D99EFD6C8A6E}" dt="2021-05-21T06:46:28.666" v="865" actId="20577"/>
          <ac:spMkLst>
            <pc:docMk/>
            <pc:sldMk cId="3564088699" sldId="295"/>
            <ac:spMk id="3" creationId="{22B776C9-956B-4BEA-A63D-CE9B500DBF56}"/>
          </ac:spMkLst>
        </pc:spChg>
        <pc:spChg chg="add mod">
          <ac:chgData name="Duyên Huỳnh" userId="bbfc17ae024d5cef" providerId="LiveId" clId="{F9A26ED9-84AE-4EAF-8181-D99EFD6C8A6E}" dt="2021-05-21T06:03:38.413" v="773" actId="1076"/>
          <ac:spMkLst>
            <pc:docMk/>
            <pc:sldMk cId="3564088699" sldId="295"/>
            <ac:spMk id="8" creationId="{E1964533-3B35-4DBF-BD0A-2931532F4610}"/>
          </ac:spMkLst>
        </pc:spChg>
        <pc:cxnChg chg="add mod">
          <ac:chgData name="Duyên Huỳnh" userId="bbfc17ae024d5cef" providerId="LiveId" clId="{F9A26ED9-84AE-4EAF-8181-D99EFD6C8A6E}" dt="2021-05-21T06:03:35.025" v="772" actId="1076"/>
          <ac:cxnSpMkLst>
            <pc:docMk/>
            <pc:sldMk cId="3564088699" sldId="295"/>
            <ac:cxnSpMk id="6" creationId="{849CB8B3-FAC3-4F53-B9A3-624EC05A9C11}"/>
          </ac:cxnSpMkLst>
        </pc:cxnChg>
      </pc:sldChg>
      <pc:sldChg chg="modSp add">
        <pc:chgData name="Duyên Huỳnh" userId="bbfc17ae024d5cef" providerId="LiveId" clId="{F9A26ED9-84AE-4EAF-8181-D99EFD6C8A6E}" dt="2021-05-21T06:14:52.296" v="845" actId="20577"/>
        <pc:sldMkLst>
          <pc:docMk/>
          <pc:sldMk cId="1556937634" sldId="296"/>
        </pc:sldMkLst>
        <pc:spChg chg="mod">
          <ac:chgData name="Duyên Huỳnh" userId="bbfc17ae024d5cef" providerId="LiveId" clId="{F9A26ED9-84AE-4EAF-8181-D99EFD6C8A6E}" dt="2021-05-21T06:14:52.296" v="845" actId="20577"/>
          <ac:spMkLst>
            <pc:docMk/>
            <pc:sldMk cId="1556937634" sldId="296"/>
            <ac:spMk id="3" creationId="{22B776C9-956B-4BEA-A63D-CE9B500DBF56}"/>
          </ac:spMkLst>
        </pc:spChg>
      </pc:sldChg>
      <pc:sldChg chg="add">
        <pc:chgData name="Duyên Huỳnh" userId="bbfc17ae024d5cef" providerId="LiveId" clId="{F9A26ED9-84AE-4EAF-8181-D99EFD6C8A6E}" dt="2021-05-21T06:20:12.208" v="848" actId="2890"/>
        <pc:sldMkLst>
          <pc:docMk/>
          <pc:sldMk cId="2851920081" sldId="297"/>
        </pc:sldMkLst>
      </pc:sldChg>
      <pc:sldChg chg="add">
        <pc:chgData name="Duyên Huỳnh" userId="bbfc17ae024d5cef" providerId="LiveId" clId="{F9A26ED9-84AE-4EAF-8181-D99EFD6C8A6E}" dt="2021-05-21T06:23:37.460" v="852" actId="2890"/>
        <pc:sldMkLst>
          <pc:docMk/>
          <pc:sldMk cId="749714704" sldId="298"/>
        </pc:sldMkLst>
      </pc:sldChg>
      <pc:sldChg chg="new del">
        <pc:chgData name="Duyên Huỳnh" userId="bbfc17ae024d5cef" providerId="LiveId" clId="{F9A26ED9-84AE-4EAF-8181-D99EFD6C8A6E}" dt="2021-05-28T06:33:40.108" v="867" actId="47"/>
        <pc:sldMkLst>
          <pc:docMk/>
          <pc:sldMk cId="1483221384" sldId="299"/>
        </pc:sldMkLst>
      </pc:sldChg>
      <pc:sldChg chg="addSp modSp new mod ord setBg">
        <pc:chgData name="Duyên Huỳnh" userId="bbfc17ae024d5cef" providerId="LiveId" clId="{F9A26ED9-84AE-4EAF-8181-D99EFD6C8A6E}" dt="2021-05-28T06:34:30.786" v="893" actId="26606"/>
        <pc:sldMkLst>
          <pc:docMk/>
          <pc:sldMk cId="3347453852" sldId="299"/>
        </pc:sldMkLst>
        <pc:spChg chg="mod">
          <ac:chgData name="Duyên Huỳnh" userId="bbfc17ae024d5cef" providerId="LiveId" clId="{F9A26ED9-84AE-4EAF-8181-D99EFD6C8A6E}" dt="2021-05-28T06:34:30.786" v="893" actId="26606"/>
          <ac:spMkLst>
            <pc:docMk/>
            <pc:sldMk cId="3347453852" sldId="299"/>
            <ac:spMk id="2" creationId="{C99111F2-B440-4712-A425-1A275E89F3BE}"/>
          </ac:spMkLst>
        </pc:spChg>
        <pc:spChg chg="mod">
          <ac:chgData name="Duyên Huỳnh" userId="bbfc17ae024d5cef" providerId="LiveId" clId="{F9A26ED9-84AE-4EAF-8181-D99EFD6C8A6E}" dt="2021-05-28T06:34:30.786" v="893" actId="26606"/>
          <ac:spMkLst>
            <pc:docMk/>
            <pc:sldMk cId="3347453852" sldId="299"/>
            <ac:spMk id="3" creationId="{C2C6A0A5-B215-4EEA-8EC4-D5627BD85FEF}"/>
          </ac:spMkLst>
        </pc:spChg>
        <pc:spChg chg="add">
          <ac:chgData name="Duyên Huỳnh" userId="bbfc17ae024d5cef" providerId="LiveId" clId="{F9A26ED9-84AE-4EAF-8181-D99EFD6C8A6E}" dt="2021-05-28T06:34:30.786" v="893" actId="26606"/>
          <ac:spMkLst>
            <pc:docMk/>
            <pc:sldMk cId="3347453852" sldId="299"/>
            <ac:spMk id="8" creationId="{100EDD19-6802-4EC3-95CE-CFFAB042CFD6}"/>
          </ac:spMkLst>
        </pc:spChg>
        <pc:spChg chg="add">
          <ac:chgData name="Duyên Huỳnh" userId="bbfc17ae024d5cef" providerId="LiveId" clId="{F9A26ED9-84AE-4EAF-8181-D99EFD6C8A6E}" dt="2021-05-28T06:34:30.786" v="893" actId="26606"/>
          <ac:spMkLst>
            <pc:docMk/>
            <pc:sldMk cId="3347453852" sldId="299"/>
            <ac:spMk id="10" creationId="{DB17E863-922E-4C26-BD64-E8FD41D28661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5F1A7-4B18-4493-8496-20571F3DDF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9A786B-1394-4EA0-A249-AA041B9D01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641AA1-B1F3-49A9-931D-D9CD49D2C0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3358C-DF6A-4FCA-BA84-D7CD633C042B}" type="datetimeFigureOut">
              <a:rPr lang="en-US" smtClean="0"/>
              <a:t>5/28/2021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EB331D-A12C-4A04-B13E-6FE22EFE14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0F30E7-EEB8-48E1-B2AD-4A9E22750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DB0C2-C39D-43C8-AA3D-635F87DDFA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9570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F059D7-53E8-452B-B6DA-A8A3333E41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8979FA5-6028-45EE-BE2C-B81C5784B5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7F25E9-F576-401A-BE42-164192991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3358C-DF6A-4FCA-BA84-D7CD633C042B}" type="datetimeFigureOut">
              <a:rPr lang="en-US" smtClean="0"/>
              <a:t>5/28/2021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CF47C9-3F47-4753-9315-372F1B920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80F588-17A1-4121-9E85-BE71725212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DB0C2-C39D-43C8-AA3D-635F87DDFA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9754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1A2FDC7-E8E9-476E-8CE3-57BB17797D2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52A1CD-2C42-48F4-AB33-A641132D98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977DF8-F43F-4DE5-BC7C-38714E1629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3358C-DF6A-4FCA-BA84-D7CD633C042B}" type="datetimeFigureOut">
              <a:rPr lang="en-US" smtClean="0"/>
              <a:t>5/28/2021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6BD695-0CAE-4551-9923-C6DDEA1B3C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9DF1E7-B186-4672-AE9E-3288C46B6E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DB0C2-C39D-43C8-AA3D-635F87DDFA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6320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F0830-42E7-44D6-B18C-C9C66EAC8B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6BDA3C-E1C7-4A40-9FC0-CF7B1B92E8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22BD2E-ED85-4AF6-ADDC-2590FDABA0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3358C-DF6A-4FCA-BA84-D7CD633C042B}" type="datetimeFigureOut">
              <a:rPr lang="en-US" smtClean="0"/>
              <a:t>5/28/2021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ED72C9-92DF-4DFA-8ABC-6131A3BC7F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E99635-5565-4041-B02E-1B863D4A10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DB0C2-C39D-43C8-AA3D-635F87DDFA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0704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CD4298-F79C-43FA-8879-B89C46760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8DD278-B427-469E-BF9F-2F8F62FE42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DC4412-2707-4D02-AE89-5345E6917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3358C-DF6A-4FCA-BA84-D7CD633C042B}" type="datetimeFigureOut">
              <a:rPr lang="en-US" smtClean="0"/>
              <a:t>5/28/2021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AF6856-EE0F-4E8E-9904-DC9BA829E8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CA967D-B238-4831-835C-1F395599B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DB0C2-C39D-43C8-AA3D-635F87DDFA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7134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22B44-C2A7-4218-943A-D8CEDFEDC1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3ED397-A881-49B2-A76F-79ACEBF146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091025-178C-4EFF-A3B4-37EFB503A1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5BAE1C-F3F3-4B3E-AAD9-993B371506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3358C-DF6A-4FCA-BA84-D7CD633C042B}" type="datetimeFigureOut">
              <a:rPr lang="en-US" smtClean="0"/>
              <a:t>5/28/2021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8AF47F-60B1-4950-BDFE-99389E133E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FFE99D-F0B9-4B45-AADA-CF259AEB22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DB0C2-C39D-43C8-AA3D-635F87DDFA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98198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85E3E7-D7CA-4928-A196-E0F3A3552A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C1425A-EA31-4461-965A-CB351720AF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0260E9-44C8-490A-855B-C15EA0728A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1EAB69-E492-4286-90B9-FAD918F16DC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82E8C29-3618-43FC-8703-D3526A1E94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FB82AC8-7776-4567-97D9-B0BAEB9050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3358C-DF6A-4FCA-BA84-D7CD633C042B}" type="datetimeFigureOut">
              <a:rPr lang="en-US" smtClean="0"/>
              <a:t>5/28/2021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388BE48-6135-41E6-97C9-742D258E47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F7CD7AF-32F1-4FAD-A7E2-378B6E0FB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DB0C2-C39D-43C8-AA3D-635F87DDFA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08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5C159-52CC-4257-B01C-27C25EFE32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1F09F7A-48A8-43D5-A49A-3DBBCFD426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3358C-DF6A-4FCA-BA84-D7CD633C042B}" type="datetimeFigureOut">
              <a:rPr lang="en-US" smtClean="0"/>
              <a:t>5/28/2021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646A5C-9CA0-4218-9C9F-1E72F6D202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8E3AA0-BD98-47C3-94E7-85517B0480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DB0C2-C39D-43C8-AA3D-635F87DDFA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1030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5B0C08-C3C1-4C1F-9E68-28DEC0D87E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3358C-DF6A-4FCA-BA84-D7CD633C042B}" type="datetimeFigureOut">
              <a:rPr lang="en-US" smtClean="0"/>
              <a:t>5/28/2021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6B3F0A3-B3BE-49C1-89BC-335C145B4F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0322BC-6360-4515-8035-B024EAEFF8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DB0C2-C39D-43C8-AA3D-635F87DDFA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89263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74F03-493E-42C4-AF69-3CDB540FC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C0408C-42FF-42D2-B3F1-AE56DB36F2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7213B8-6FB8-4F19-8864-E858EB5BE1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CD6A89-CB1F-4F57-9862-7DB4A09227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3358C-DF6A-4FCA-BA84-D7CD633C042B}" type="datetimeFigureOut">
              <a:rPr lang="en-US" smtClean="0"/>
              <a:t>5/28/2021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54B1E2-1FA4-49F8-8B6D-509B8B1EF4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6B9F01-D2F6-454F-8E30-737C499C0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DB0C2-C39D-43C8-AA3D-635F87DDFA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6006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7A4B45-A9A6-46F3-A3B8-FDCD0D1A11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357BB80-C58C-4BFF-89E4-43127024571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C47A59-CDF3-49C8-9714-0F86A41FD1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7A29F5-E798-4666-B6B2-576DA72B17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3358C-DF6A-4FCA-BA84-D7CD633C042B}" type="datetimeFigureOut">
              <a:rPr lang="en-US" smtClean="0"/>
              <a:t>5/28/2021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8573FD-D903-4874-A26D-CF829E31AC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6A8101-67B5-46E3-9869-49A2755C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DB0C2-C39D-43C8-AA3D-635F87DDFA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4744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82EE713-E534-4E9D-A651-69507A33E4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B4FBD4-850E-40BA-BE05-791CD344A6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18DCEF-8E54-437B-A4D9-BC0CBC192A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53358C-DF6A-4FCA-BA84-D7CD633C042B}" type="datetimeFigureOut">
              <a:rPr lang="en-US" smtClean="0"/>
              <a:t>5/28/2021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C7DF05-F988-4F03-A34A-12482AB80C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FF72E7-24E9-4A36-84E8-58BD40481C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EDB0C2-C39D-43C8-AA3D-635F87DDFA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98981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1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4" Type="http://schemas.openxmlformats.org/officeDocument/2006/relationships/image" Target="../media/image1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4E1BEB12-92AF-4445-98AD-4C7756E7C9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D0522C2C-7B5C-48A7-A969-03941E5D2E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6" name="Freeform 13">
            <a:extLst>
              <a:ext uri="{FF2B5EF4-FFF2-40B4-BE49-F238E27FC236}">
                <a16:creationId xmlns:a16="http://schemas.microsoft.com/office/drawing/2014/main" id="{9C682A1A-5B2D-4111-BBD6-620165633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769476" y="220196"/>
            <a:ext cx="9422524" cy="6637806"/>
          </a:xfrm>
          <a:custGeom>
            <a:avLst/>
            <a:gdLst>
              <a:gd name="connsiteX0" fmla="*/ 4929467 w 8191500"/>
              <a:gd name="connsiteY0" fmla="*/ 0 h 5770597"/>
              <a:gd name="connsiteX1" fmla="*/ 8065066 w 8191500"/>
              <a:gd name="connsiteY1" fmla="*/ 1118513 h 5770597"/>
              <a:gd name="connsiteX2" fmla="*/ 8191500 w 8191500"/>
              <a:gd name="connsiteY2" fmla="*/ 1227339 h 5770597"/>
              <a:gd name="connsiteX3" fmla="*/ 8191500 w 8191500"/>
              <a:gd name="connsiteY3" fmla="*/ 5770597 h 5770597"/>
              <a:gd name="connsiteX4" fmla="*/ 79523 w 8191500"/>
              <a:gd name="connsiteY4" fmla="*/ 5770597 h 5770597"/>
              <a:gd name="connsiteX5" fmla="*/ 56799 w 8191500"/>
              <a:gd name="connsiteY5" fmla="*/ 5644158 h 5770597"/>
              <a:gd name="connsiteX6" fmla="*/ 0 w 8191500"/>
              <a:gd name="connsiteY6" fmla="*/ 4898209 h 5770597"/>
              <a:gd name="connsiteX7" fmla="*/ 4929467 w 8191500"/>
              <a:gd name="connsiteY7" fmla="*/ 0 h 5770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91500" h="5770597">
                <a:moveTo>
                  <a:pt x="4929467" y="0"/>
                </a:moveTo>
                <a:cubicBezTo>
                  <a:pt x="6120547" y="0"/>
                  <a:pt x="7212963" y="419755"/>
                  <a:pt x="8065066" y="1118513"/>
                </a:cubicBezTo>
                <a:lnTo>
                  <a:pt x="8191500" y="1227339"/>
                </a:lnTo>
                <a:lnTo>
                  <a:pt x="8191500" y="5770597"/>
                </a:lnTo>
                <a:lnTo>
                  <a:pt x="79523" y="5770597"/>
                </a:lnTo>
                <a:lnTo>
                  <a:pt x="56799" y="5644158"/>
                </a:lnTo>
                <a:cubicBezTo>
                  <a:pt x="19398" y="5400934"/>
                  <a:pt x="0" y="5151822"/>
                  <a:pt x="0" y="4898209"/>
                </a:cubicBezTo>
                <a:cubicBezTo>
                  <a:pt x="0" y="2193003"/>
                  <a:pt x="2206998" y="0"/>
                  <a:pt x="492946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D6EE29F2-D77F-4BD0-A20B-334D316A1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09800" y="2099696"/>
            <a:ext cx="1942241" cy="188955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0" name="Arc 49">
            <a:extLst>
              <a:ext uri="{FF2B5EF4-FFF2-40B4-BE49-F238E27FC236}">
                <a16:creationId xmlns:a16="http://schemas.microsoft.com/office/drawing/2014/main" id="{22D09ED2-868F-42C6-866E-F92E0CEF31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520172">
            <a:off x="1613162" y="1492572"/>
            <a:ext cx="2987899" cy="2987899"/>
          </a:xfrm>
          <a:prstGeom prst="arc">
            <a:avLst>
              <a:gd name="adj1" fmla="val 14455503"/>
              <a:gd name="adj2" fmla="val 227775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B22287-0CE2-4EE4-A4A3-D3A30C4D9A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38601" y="1528615"/>
            <a:ext cx="6560976" cy="2751086"/>
          </a:xfrm>
        </p:spPr>
        <p:txBody>
          <a:bodyPr>
            <a:normAutofit/>
          </a:bodyPr>
          <a:lstStyle/>
          <a:p>
            <a:pPr algn="r"/>
            <a:r>
              <a:rPr lang="en-US" b="1" dirty="0"/>
              <a:t>GEOMETRIC ALGORITHMS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D56C545-AE90-456D-B5E9-F0B5D1F017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52042" y="4521058"/>
            <a:ext cx="6447536" cy="1626888"/>
          </a:xfrm>
        </p:spPr>
        <p:txBody>
          <a:bodyPr>
            <a:noAutofit/>
          </a:bodyPr>
          <a:lstStyle/>
          <a:p>
            <a:pPr algn="r"/>
            <a:endParaRPr lang="en-US" sz="1600" dirty="0"/>
          </a:p>
          <a:p>
            <a:pPr algn="r"/>
            <a:r>
              <a:rPr lang="en-US" sz="1600" dirty="0"/>
              <a:t>	Huỳnh </a:t>
            </a:r>
            <a:r>
              <a:rPr lang="en-US" sz="1600" dirty="0" err="1"/>
              <a:t>Thị</a:t>
            </a:r>
            <a:r>
              <a:rPr lang="en-US" sz="1600" dirty="0"/>
              <a:t> </a:t>
            </a:r>
            <a:r>
              <a:rPr lang="en-US" sz="1600" dirty="0" err="1"/>
              <a:t>Mỹ</a:t>
            </a:r>
            <a:r>
              <a:rPr lang="en-US" sz="1600" dirty="0"/>
              <a:t> Duyên – 19521438</a:t>
            </a:r>
          </a:p>
          <a:p>
            <a:pPr algn="r"/>
            <a:r>
              <a:rPr lang="en-US" sz="1600" dirty="0"/>
              <a:t>	Phan Tung – 19522495</a:t>
            </a:r>
          </a:p>
          <a:p>
            <a:pPr algn="r"/>
            <a:r>
              <a:rPr lang="en-US" sz="1600" dirty="0"/>
              <a:t>	</a:t>
            </a:r>
            <a:r>
              <a:rPr lang="en-US" sz="1600" dirty="0" err="1"/>
              <a:t>Lương</a:t>
            </a:r>
            <a:r>
              <a:rPr lang="en-US" sz="1600" dirty="0"/>
              <a:t> </a:t>
            </a:r>
            <a:r>
              <a:rPr lang="en-US" sz="1600" dirty="0" err="1"/>
              <a:t>Tường</a:t>
            </a:r>
            <a:r>
              <a:rPr lang="en-US" sz="1600" dirty="0"/>
              <a:t> </a:t>
            </a:r>
            <a:r>
              <a:rPr lang="en-US" sz="1600" dirty="0" err="1"/>
              <a:t>Quy</a:t>
            </a:r>
            <a:r>
              <a:rPr lang="en-US" sz="1600" dirty="0"/>
              <a:t> – 19522108</a:t>
            </a:r>
          </a:p>
          <a:p>
            <a:pPr algn="r"/>
            <a:r>
              <a:rPr lang="en-US" sz="1600" dirty="0"/>
              <a:t>	Huỳnh Kim </a:t>
            </a:r>
            <a:r>
              <a:rPr lang="en-US" sz="1600" dirty="0" err="1"/>
              <a:t>Phát</a:t>
            </a:r>
            <a:r>
              <a:rPr lang="en-US" sz="1600" dirty="0"/>
              <a:t> – 19521992</a:t>
            </a:r>
          </a:p>
          <a:p>
            <a:pPr algn="r"/>
            <a:endParaRPr lang="en-US" sz="1600" dirty="0"/>
          </a:p>
          <a:p>
            <a:pPr algn="r"/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0222981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131BAD53-4E89-4F62-BBB7-26359763E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62756DA2-40EB-4C6F-B962-5822FFB54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653438" cy="6858000"/>
          </a:xfrm>
          <a:custGeom>
            <a:avLst/>
            <a:gdLst>
              <a:gd name="connsiteX0" fmla="*/ 0 w 6096000"/>
              <a:gd name="connsiteY0" fmla="*/ 0 h 6858000"/>
              <a:gd name="connsiteX1" fmla="*/ 5567517 w 6096000"/>
              <a:gd name="connsiteY1" fmla="*/ 0 h 6858000"/>
              <a:gd name="connsiteX2" fmla="*/ 5566938 w 6096000"/>
              <a:gd name="connsiteY2" fmla="*/ 1705 h 6858000"/>
              <a:gd name="connsiteX3" fmla="*/ 5551594 w 6096000"/>
              <a:gd name="connsiteY3" fmla="*/ 17287 h 6858000"/>
              <a:gd name="connsiteX4" fmla="*/ 5545641 w 6096000"/>
              <a:gd name="connsiteY4" fmla="*/ 130336 h 6858000"/>
              <a:gd name="connsiteX5" fmla="*/ 5538289 w 6096000"/>
              <a:gd name="connsiteY5" fmla="*/ 187093 h 6858000"/>
              <a:gd name="connsiteX6" fmla="*/ 5545790 w 6096000"/>
              <a:gd name="connsiteY6" fmla="*/ 265704 h 6858000"/>
              <a:gd name="connsiteX7" fmla="*/ 5542313 w 6096000"/>
              <a:gd name="connsiteY7" fmla="*/ 354566 h 6858000"/>
              <a:gd name="connsiteX8" fmla="*/ 5524126 w 6096000"/>
              <a:gd name="connsiteY8" fmla="*/ 472000 h 6858000"/>
              <a:gd name="connsiteX9" fmla="*/ 5522170 w 6096000"/>
              <a:gd name="connsiteY9" fmla="*/ 473782 h 6858000"/>
              <a:gd name="connsiteX10" fmla="*/ 5521798 w 6096000"/>
              <a:gd name="connsiteY10" fmla="*/ 491380 h 6858000"/>
              <a:gd name="connsiteX11" fmla="*/ 5536419 w 6096000"/>
              <a:gd name="connsiteY11" fmla="*/ 531675 h 6858000"/>
              <a:gd name="connsiteX12" fmla="*/ 5533435 w 6096000"/>
              <a:gd name="connsiteY12" fmla="*/ 536015 h 6858000"/>
              <a:gd name="connsiteX13" fmla="*/ 5538088 w 6096000"/>
              <a:gd name="connsiteY13" fmla="*/ 572092 h 6858000"/>
              <a:gd name="connsiteX14" fmla="*/ 5536061 w 6096000"/>
              <a:gd name="connsiteY14" fmla="*/ 572511 h 6858000"/>
              <a:gd name="connsiteX15" fmla="*/ 5528218 w 6096000"/>
              <a:gd name="connsiteY15" fmla="*/ 582332 h 6858000"/>
              <a:gd name="connsiteX16" fmla="*/ 5518011 w 6096000"/>
              <a:gd name="connsiteY16" fmla="*/ 601285 h 6858000"/>
              <a:gd name="connsiteX17" fmla="*/ 5473174 w 6096000"/>
              <a:gd name="connsiteY17" fmla="*/ 681608 h 6858000"/>
              <a:gd name="connsiteX18" fmla="*/ 5472963 w 6096000"/>
              <a:gd name="connsiteY18" fmla="*/ 689151 h 6858000"/>
              <a:gd name="connsiteX19" fmla="*/ 5472485 w 6096000"/>
              <a:gd name="connsiteY19" fmla="*/ 689289 h 6858000"/>
              <a:gd name="connsiteX20" fmla="*/ 5471326 w 6096000"/>
              <a:gd name="connsiteY20" fmla="*/ 697222 h 6858000"/>
              <a:gd name="connsiteX21" fmla="*/ 5472164 w 6096000"/>
              <a:gd name="connsiteY21" fmla="*/ 717531 h 6858000"/>
              <a:gd name="connsiteX22" fmla="*/ 5468891 w 6096000"/>
              <a:gd name="connsiteY22" fmla="*/ 722494 h 6858000"/>
              <a:gd name="connsiteX23" fmla="*/ 5463081 w 6096000"/>
              <a:gd name="connsiteY23" fmla="*/ 724368 h 6858000"/>
              <a:gd name="connsiteX24" fmla="*/ 5446981 w 6096000"/>
              <a:gd name="connsiteY24" fmla="*/ 752692 h 6858000"/>
              <a:gd name="connsiteX25" fmla="*/ 5417190 w 6096000"/>
              <a:gd name="connsiteY25" fmla="*/ 816346 h 6858000"/>
              <a:gd name="connsiteX26" fmla="*/ 5388958 w 6096000"/>
              <a:gd name="connsiteY26" fmla="*/ 889417 h 6858000"/>
              <a:gd name="connsiteX27" fmla="*/ 5307044 w 6096000"/>
              <a:gd name="connsiteY27" fmla="*/ 1063288 h 6858000"/>
              <a:gd name="connsiteX28" fmla="*/ 5303837 w 6096000"/>
              <a:gd name="connsiteY28" fmla="*/ 1157176 h 6858000"/>
              <a:gd name="connsiteX29" fmla="*/ 5286494 w 6096000"/>
              <a:gd name="connsiteY29" fmla="*/ 1210776 h 6858000"/>
              <a:gd name="connsiteX30" fmla="*/ 5282463 w 6096000"/>
              <a:gd name="connsiteY30" fmla="*/ 1301993 h 6858000"/>
              <a:gd name="connsiteX31" fmla="*/ 5252235 w 6096000"/>
              <a:gd name="connsiteY31" fmla="*/ 1360879 h 6858000"/>
              <a:gd name="connsiteX32" fmla="*/ 5244497 w 6096000"/>
              <a:gd name="connsiteY32" fmla="*/ 1404045 h 6858000"/>
              <a:gd name="connsiteX33" fmla="*/ 5223823 w 6096000"/>
              <a:gd name="connsiteY33" fmla="*/ 1429568 h 6858000"/>
              <a:gd name="connsiteX34" fmla="*/ 5224851 w 6096000"/>
              <a:gd name="connsiteY34" fmla="*/ 1430305 h 6858000"/>
              <a:gd name="connsiteX35" fmla="*/ 5212394 w 6096000"/>
              <a:gd name="connsiteY35" fmla="*/ 1463304 h 6858000"/>
              <a:gd name="connsiteX36" fmla="*/ 5209958 w 6096000"/>
              <a:gd name="connsiteY36" fmla="*/ 1514846 h 6858000"/>
              <a:gd name="connsiteX37" fmla="*/ 5206417 w 6096000"/>
              <a:gd name="connsiteY37" fmla="*/ 1519731 h 6858000"/>
              <a:gd name="connsiteX38" fmla="*/ 5206640 w 6096000"/>
              <a:gd name="connsiteY38" fmla="*/ 1519929 h 6858000"/>
              <a:gd name="connsiteX39" fmla="*/ 5207632 w 6096000"/>
              <a:gd name="connsiteY39" fmla="*/ 1546022 h 6858000"/>
              <a:gd name="connsiteX40" fmla="*/ 5212030 w 6096000"/>
              <a:gd name="connsiteY40" fmla="*/ 1578752 h 6858000"/>
              <a:gd name="connsiteX41" fmla="*/ 5203533 w 6096000"/>
              <a:gd name="connsiteY41" fmla="*/ 1647555 h 6858000"/>
              <a:gd name="connsiteX42" fmla="*/ 5190877 w 6096000"/>
              <a:gd name="connsiteY42" fmla="*/ 1715685 h 6858000"/>
              <a:gd name="connsiteX43" fmla="*/ 5184235 w 6096000"/>
              <a:gd name="connsiteY43" fmla="*/ 1740358 h 6858000"/>
              <a:gd name="connsiteX44" fmla="*/ 5181475 w 6096000"/>
              <a:gd name="connsiteY44" fmla="*/ 1784314 h 6858000"/>
              <a:gd name="connsiteX45" fmla="*/ 5185845 w 6096000"/>
              <a:gd name="connsiteY45" fmla="*/ 1804434 h 6858000"/>
              <a:gd name="connsiteX46" fmla="*/ 5185068 w 6096000"/>
              <a:gd name="connsiteY46" fmla="*/ 1805316 h 6858000"/>
              <a:gd name="connsiteX47" fmla="*/ 5188593 w 6096000"/>
              <a:gd name="connsiteY47" fmla="*/ 1807109 h 6858000"/>
              <a:gd name="connsiteX48" fmla="*/ 5185920 w 6096000"/>
              <a:gd name="connsiteY48" fmla="*/ 1821003 h 6858000"/>
              <a:gd name="connsiteX49" fmla="*/ 5183543 w 6096000"/>
              <a:gd name="connsiteY49" fmla="*/ 1824832 h 6858000"/>
              <a:gd name="connsiteX50" fmla="*/ 5182235 w 6096000"/>
              <a:gd name="connsiteY50" fmla="*/ 1830429 h 6858000"/>
              <a:gd name="connsiteX51" fmla="*/ 5182525 w 6096000"/>
              <a:gd name="connsiteY51" fmla="*/ 1830569 h 6858000"/>
              <a:gd name="connsiteX52" fmla="*/ 5180663 w 6096000"/>
              <a:gd name="connsiteY52" fmla="*/ 1835810 h 6858000"/>
              <a:gd name="connsiteX53" fmla="*/ 5167452 w 6096000"/>
              <a:gd name="connsiteY53" fmla="*/ 1861483 h 6858000"/>
              <a:gd name="connsiteX54" fmla="*/ 5174266 w 6096000"/>
              <a:gd name="connsiteY54" fmla="*/ 1892417 h 6858000"/>
              <a:gd name="connsiteX55" fmla="*/ 5189262 w 6096000"/>
              <a:gd name="connsiteY55" fmla="*/ 1895114 h 6858000"/>
              <a:gd name="connsiteX56" fmla="*/ 5187100 w 6096000"/>
              <a:gd name="connsiteY56" fmla="*/ 1899379 h 6858000"/>
              <a:gd name="connsiteX57" fmla="*/ 5180471 w 6096000"/>
              <a:gd name="connsiteY57" fmla="*/ 1907867 h 6858000"/>
              <a:gd name="connsiteX58" fmla="*/ 5181361 w 6096000"/>
              <a:gd name="connsiteY58" fmla="*/ 1910265 h 6858000"/>
              <a:gd name="connsiteX59" fmla="*/ 5178268 w 6096000"/>
              <a:gd name="connsiteY59" fmla="*/ 1935584 h 6858000"/>
              <a:gd name="connsiteX60" fmla="*/ 5183619 w 6096000"/>
              <a:gd name="connsiteY60" fmla="*/ 1942021 h 6858000"/>
              <a:gd name="connsiteX61" fmla="*/ 5184480 w 6096000"/>
              <a:gd name="connsiteY61" fmla="*/ 1945112 h 6858000"/>
              <a:gd name="connsiteX62" fmla="*/ 5172776 w 6096000"/>
              <a:gd name="connsiteY62" fmla="*/ 1961162 h 6858000"/>
              <a:gd name="connsiteX63" fmla="*/ 5168513 w 6096000"/>
              <a:gd name="connsiteY63" fmla="*/ 1969445 h 6858000"/>
              <a:gd name="connsiteX64" fmla="*/ 5126597 w 6096000"/>
              <a:gd name="connsiteY64" fmla="*/ 2024270 h 6858000"/>
              <a:gd name="connsiteX65" fmla="*/ 5119528 w 6096000"/>
              <a:gd name="connsiteY65" fmla="*/ 2107942 h 6858000"/>
              <a:gd name="connsiteX66" fmla="*/ 5110356 w 6096000"/>
              <a:gd name="connsiteY66" fmla="*/ 2193455 h 6858000"/>
              <a:gd name="connsiteX67" fmla="*/ 5104992 w 6096000"/>
              <a:gd name="connsiteY67" fmla="*/ 2260088 h 6858000"/>
              <a:gd name="connsiteX68" fmla="*/ 5059439 w 6096000"/>
              <a:gd name="connsiteY68" fmla="*/ 2335735 h 6858000"/>
              <a:gd name="connsiteX69" fmla="*/ 5022061 w 6096000"/>
              <a:gd name="connsiteY69" fmla="*/ 2408995 h 6858000"/>
              <a:gd name="connsiteX70" fmla="*/ 5022253 w 6096000"/>
              <a:gd name="connsiteY70" fmla="*/ 2445869 h 6858000"/>
              <a:gd name="connsiteX71" fmla="*/ 5011426 w 6096000"/>
              <a:gd name="connsiteY71" fmla="*/ 2496499 h 6858000"/>
              <a:gd name="connsiteX72" fmla="*/ 4994224 w 6096000"/>
              <a:gd name="connsiteY72" fmla="*/ 2549900 h 6858000"/>
              <a:gd name="connsiteX73" fmla="*/ 4995245 w 6096000"/>
              <a:gd name="connsiteY73" fmla="*/ 2596456 h 6858000"/>
              <a:gd name="connsiteX74" fmla="*/ 4988570 w 6096000"/>
              <a:gd name="connsiteY74" fmla="*/ 2606088 h 6858000"/>
              <a:gd name="connsiteX75" fmla="*/ 4988371 w 6096000"/>
              <a:gd name="connsiteY75" fmla="*/ 2635351 h 6858000"/>
              <a:gd name="connsiteX76" fmla="*/ 4983212 w 6096000"/>
              <a:gd name="connsiteY76" fmla="*/ 2665666 h 6858000"/>
              <a:gd name="connsiteX77" fmla="*/ 4968234 w 6096000"/>
              <a:gd name="connsiteY77" fmla="*/ 2715895 h 6858000"/>
              <a:gd name="connsiteX78" fmla="*/ 4975888 w 6096000"/>
              <a:gd name="connsiteY78" fmla="*/ 2725052 h 6858000"/>
              <a:gd name="connsiteX79" fmla="*/ 4980195 w 6096000"/>
              <a:gd name="connsiteY79" fmla="*/ 2726489 h 6858000"/>
              <a:gd name="connsiteX80" fmla="*/ 4976218 w 6096000"/>
              <a:gd name="connsiteY80" fmla="*/ 2740278 h 6858000"/>
              <a:gd name="connsiteX81" fmla="*/ 4980571 w 6096000"/>
              <a:gd name="connsiteY81" fmla="*/ 2751112 h 6858000"/>
              <a:gd name="connsiteX82" fmla="*/ 4973893 w 6096000"/>
              <a:gd name="connsiteY82" fmla="*/ 2760208 h 6858000"/>
              <a:gd name="connsiteX83" fmla="*/ 4979005 w 6096000"/>
              <a:gd name="connsiteY83" fmla="*/ 2790136 h 6858000"/>
              <a:gd name="connsiteX84" fmla="*/ 4986137 w 6096000"/>
              <a:gd name="connsiteY84" fmla="*/ 2804183 h 6858000"/>
              <a:gd name="connsiteX85" fmla="*/ 4986175 w 6096000"/>
              <a:gd name="connsiteY85" fmla="*/ 2825860 h 6858000"/>
              <a:gd name="connsiteX86" fmla="*/ 4993936 w 6096000"/>
              <a:gd name="connsiteY86" fmla="*/ 2911749 h 6858000"/>
              <a:gd name="connsiteX87" fmla="*/ 4992563 w 6096000"/>
              <a:gd name="connsiteY87" fmla="*/ 2977278 h 6858000"/>
              <a:gd name="connsiteX88" fmla="*/ 4980516 w 6096000"/>
              <a:gd name="connsiteY88" fmla="*/ 2991092 h 6858000"/>
              <a:gd name="connsiteX89" fmla="*/ 4992801 w 6096000"/>
              <a:gd name="connsiteY89" fmla="*/ 3020247 h 6858000"/>
              <a:gd name="connsiteX90" fmla="*/ 5014805 w 6096000"/>
              <a:gd name="connsiteY90" fmla="*/ 3065434 h 6858000"/>
              <a:gd name="connsiteX91" fmla="*/ 5002733 w 6096000"/>
              <a:gd name="connsiteY91" fmla="*/ 3103777 h 6858000"/>
              <a:gd name="connsiteX92" fmla="*/ 5002941 w 6096000"/>
              <a:gd name="connsiteY92" fmla="*/ 3151828 h 6858000"/>
              <a:gd name="connsiteX93" fmla="*/ 5002883 w 6096000"/>
              <a:gd name="connsiteY93" fmla="*/ 3180546 h 6858000"/>
              <a:gd name="connsiteX94" fmla="*/ 5016711 w 6096000"/>
              <a:gd name="connsiteY94" fmla="*/ 3258677 h 6858000"/>
              <a:gd name="connsiteX95" fmla="*/ 5017918 w 6096000"/>
              <a:gd name="connsiteY95" fmla="*/ 3262610 h 6858000"/>
              <a:gd name="connsiteX96" fmla="*/ 5011672 w 6096000"/>
              <a:gd name="connsiteY96" fmla="*/ 3277179 h 6858000"/>
              <a:gd name="connsiteX97" fmla="*/ 5009344 w 6096000"/>
              <a:gd name="connsiteY97" fmla="*/ 3278130 h 6858000"/>
              <a:gd name="connsiteX98" fmla="*/ 5026770 w 6096000"/>
              <a:gd name="connsiteY98" fmla="*/ 3325671 h 6858000"/>
              <a:gd name="connsiteX99" fmla="*/ 5024571 w 6096000"/>
              <a:gd name="connsiteY99" fmla="*/ 3332072 h 6858000"/>
              <a:gd name="connsiteX100" fmla="*/ 5041705 w 6096000"/>
              <a:gd name="connsiteY100" fmla="*/ 3362948 h 6858000"/>
              <a:gd name="connsiteX101" fmla="*/ 5047477 w 6096000"/>
              <a:gd name="connsiteY101" fmla="*/ 3378959 h 6858000"/>
              <a:gd name="connsiteX102" fmla="*/ 5060758 w 6096000"/>
              <a:gd name="connsiteY102" fmla="*/ 3407057 h 6858000"/>
              <a:gd name="connsiteX103" fmla="*/ 5058968 w 6096000"/>
              <a:gd name="connsiteY103" fmla="*/ 3409825 h 6858000"/>
              <a:gd name="connsiteX104" fmla="*/ 5062667 w 6096000"/>
              <a:gd name="connsiteY104" fmla="*/ 3415218 h 6858000"/>
              <a:gd name="connsiteX105" fmla="*/ 5060928 w 6096000"/>
              <a:gd name="connsiteY105" fmla="*/ 3419880 h 6858000"/>
              <a:gd name="connsiteX106" fmla="*/ 5062923 w 6096000"/>
              <a:gd name="connsiteY106" fmla="*/ 3424545 h 6858000"/>
              <a:gd name="connsiteX107" fmla="*/ 5064623 w 6096000"/>
              <a:gd name="connsiteY107" fmla="*/ 3476412 h 6858000"/>
              <a:gd name="connsiteX108" fmla="*/ 5069684 w 6096000"/>
              <a:gd name="connsiteY108" fmla="*/ 3486850 h 6858000"/>
              <a:gd name="connsiteX109" fmla="*/ 5063339 w 6096000"/>
              <a:gd name="connsiteY109" fmla="*/ 3496391 h 6858000"/>
              <a:gd name="connsiteX110" fmla="*/ 5070139 w 6096000"/>
              <a:gd name="connsiteY110" fmla="*/ 3531201 h 6858000"/>
              <a:gd name="connsiteX111" fmla="*/ 5079896 w 6096000"/>
              <a:gd name="connsiteY111" fmla="*/ 3542019 h 6858000"/>
              <a:gd name="connsiteX112" fmla="*/ 5087540 w 6096000"/>
              <a:gd name="connsiteY112" fmla="*/ 3552249 h 6858000"/>
              <a:gd name="connsiteX113" fmla="*/ 5087902 w 6096000"/>
              <a:gd name="connsiteY113" fmla="*/ 3553678 h 6858000"/>
              <a:gd name="connsiteX114" fmla="*/ 5091509 w 6096000"/>
              <a:gd name="connsiteY114" fmla="*/ 3568021 h 6858000"/>
              <a:gd name="connsiteX115" fmla="*/ 5091934 w 6096000"/>
              <a:gd name="connsiteY115" fmla="*/ 3569719 h 6858000"/>
              <a:gd name="connsiteX116" fmla="*/ 5089362 w 6096000"/>
              <a:gd name="connsiteY116" fmla="*/ 3586412 h 6858000"/>
              <a:gd name="connsiteX117" fmla="*/ 5092358 w 6096000"/>
              <a:gd name="connsiteY117" fmla="*/ 3597336 h 6858000"/>
              <a:gd name="connsiteX118" fmla="*/ 5084254 w 6096000"/>
              <a:gd name="connsiteY118" fmla="*/ 3606007 h 6858000"/>
              <a:gd name="connsiteX119" fmla="*/ 5084281 w 6096000"/>
              <a:gd name="connsiteY119" fmla="*/ 3641228 h 6858000"/>
              <a:gd name="connsiteX120" fmla="*/ 5091848 w 6096000"/>
              <a:gd name="connsiteY120" fmla="*/ 3653088 h 6858000"/>
              <a:gd name="connsiteX121" fmla="*/ 5097436 w 6096000"/>
              <a:gd name="connsiteY121" fmla="*/ 3664114 h 6858000"/>
              <a:gd name="connsiteX122" fmla="*/ 5097518 w 6096000"/>
              <a:gd name="connsiteY122" fmla="*/ 3665569 h 6858000"/>
              <a:gd name="connsiteX123" fmla="*/ 5099829 w 6096000"/>
              <a:gd name="connsiteY123" fmla="*/ 3707357 h 6858000"/>
              <a:gd name="connsiteX124" fmla="*/ 5114696 w 6096000"/>
              <a:gd name="connsiteY124" fmla="*/ 3778166 h 6858000"/>
              <a:gd name="connsiteX125" fmla="*/ 5135379 w 6096000"/>
              <a:gd name="connsiteY125" fmla="*/ 3878222 h 6858000"/>
              <a:gd name="connsiteX126" fmla="*/ 5130138 w 6096000"/>
              <a:gd name="connsiteY126" fmla="*/ 4048117 h 6858000"/>
              <a:gd name="connsiteX127" fmla="*/ 5090040 w 6096000"/>
              <a:gd name="connsiteY127" fmla="*/ 4219510 h 6858000"/>
              <a:gd name="connsiteX128" fmla="*/ 5092812 w 6096000"/>
              <a:gd name="connsiteY128" fmla="*/ 4411258 h 6858000"/>
              <a:gd name="connsiteX129" fmla="*/ 5084599 w 6096000"/>
              <a:gd name="connsiteY129" fmla="*/ 4488531 h 6858000"/>
              <a:gd name="connsiteX130" fmla="*/ 5084072 w 6096000"/>
              <a:gd name="connsiteY130" fmla="*/ 4539168 h 6858000"/>
              <a:gd name="connsiteX131" fmla="*/ 5068936 w 6096000"/>
              <a:gd name="connsiteY131" fmla="*/ 4625153 h 6858000"/>
              <a:gd name="connsiteX132" fmla="*/ 5059114 w 6096000"/>
              <a:gd name="connsiteY132" fmla="*/ 4733115 h 6858000"/>
              <a:gd name="connsiteX133" fmla="*/ 5037209 w 6096000"/>
              <a:gd name="connsiteY133" fmla="*/ 4844323 h 6858000"/>
              <a:gd name="connsiteX134" fmla="*/ 5020638 w 6096000"/>
              <a:gd name="connsiteY134" fmla="*/ 4877992 h 6858000"/>
              <a:gd name="connsiteX135" fmla="*/ 5006413 w 6096000"/>
              <a:gd name="connsiteY135" fmla="*/ 4925805 h 6858000"/>
              <a:gd name="connsiteX136" fmla="*/ 4971037 w 6096000"/>
              <a:gd name="connsiteY136" fmla="*/ 5009272 h 6858000"/>
              <a:gd name="connsiteX137" fmla="*/ 4963105 w 6096000"/>
              <a:gd name="connsiteY137" fmla="*/ 5111369 h 6858000"/>
              <a:gd name="connsiteX138" fmla="*/ 4976341 w 6096000"/>
              <a:gd name="connsiteY138" fmla="*/ 5210876 h 6858000"/>
              <a:gd name="connsiteX139" fmla="*/ 4980617 w 6096000"/>
              <a:gd name="connsiteY139" fmla="*/ 5269726 h 6858000"/>
              <a:gd name="connsiteX140" fmla="*/ 4997733 w 6096000"/>
              <a:gd name="connsiteY140" fmla="*/ 5464225 h 6858000"/>
              <a:gd name="connsiteX141" fmla="*/ 5001400 w 6096000"/>
              <a:gd name="connsiteY141" fmla="*/ 5594585 h 6858000"/>
              <a:gd name="connsiteX142" fmla="*/ 4983700 w 6096000"/>
              <a:gd name="connsiteY142" fmla="*/ 5667896 h 6858000"/>
              <a:gd name="connsiteX143" fmla="*/ 4968506 w 6096000"/>
              <a:gd name="connsiteY143" fmla="*/ 5769225 h 6858000"/>
              <a:gd name="connsiteX144" fmla="*/ 4969765 w 6096000"/>
              <a:gd name="connsiteY144" fmla="*/ 5823324 h 6858000"/>
              <a:gd name="connsiteX145" fmla="*/ 4966129 w 6096000"/>
              <a:gd name="connsiteY145" fmla="*/ 5862699 h 6858000"/>
              <a:gd name="connsiteX146" fmla="*/ 4970695 w 6096000"/>
              <a:gd name="connsiteY146" fmla="*/ 5906467 h 6858000"/>
              <a:gd name="connsiteX147" fmla="*/ 4991568 w 6096000"/>
              <a:gd name="connsiteY147" fmla="*/ 5939847 h 6858000"/>
              <a:gd name="connsiteX148" fmla="*/ 4986815 w 6096000"/>
              <a:gd name="connsiteY148" fmla="*/ 5973994 h 6858000"/>
              <a:gd name="connsiteX149" fmla="*/ 4987776 w 6096000"/>
              <a:gd name="connsiteY149" fmla="*/ 6089693 h 6858000"/>
              <a:gd name="connsiteX150" fmla="*/ 4991621 w 6096000"/>
              <a:gd name="connsiteY150" fmla="*/ 6224938 h 6858000"/>
              <a:gd name="connsiteX151" fmla="*/ 5017157 w 6096000"/>
              <a:gd name="connsiteY151" fmla="*/ 6370251 h 6858000"/>
              <a:gd name="connsiteX152" fmla="*/ 5040797 w 6096000"/>
              <a:gd name="connsiteY152" fmla="*/ 6541313 h 6858000"/>
              <a:gd name="connsiteX153" fmla="*/ 5045375 w 6096000"/>
              <a:gd name="connsiteY153" fmla="*/ 6640957 h 6858000"/>
              <a:gd name="connsiteX154" fmla="*/ 5058442 w 6096000"/>
              <a:gd name="connsiteY154" fmla="*/ 6705297 h 6858000"/>
              <a:gd name="connsiteX155" fmla="*/ 5071125 w 6096000"/>
              <a:gd name="connsiteY155" fmla="*/ 6759582 h 6858000"/>
              <a:gd name="connsiteX156" fmla="*/ 5069172 w 6096000"/>
              <a:gd name="connsiteY156" fmla="*/ 6817746 h 6858000"/>
              <a:gd name="connsiteX157" fmla="*/ 5072322 w 6096000"/>
              <a:gd name="connsiteY157" fmla="*/ 6843646 h 6858000"/>
              <a:gd name="connsiteX158" fmla="*/ 5091388 w 6096000"/>
              <a:gd name="connsiteY158" fmla="*/ 6857998 h 6858000"/>
              <a:gd name="connsiteX159" fmla="*/ 6096000 w 6096000"/>
              <a:gd name="connsiteY159" fmla="*/ 6857998 h 6858000"/>
              <a:gd name="connsiteX160" fmla="*/ 6096000 w 6096000"/>
              <a:gd name="connsiteY160" fmla="*/ 6858000 h 6858000"/>
              <a:gd name="connsiteX161" fmla="*/ 0 w 6096000"/>
              <a:gd name="connsiteY16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5567517" y="0"/>
                </a:lnTo>
                <a:lnTo>
                  <a:pt x="5566938" y="1705"/>
                </a:lnTo>
                <a:cubicBezTo>
                  <a:pt x="5563126" y="8440"/>
                  <a:pt x="5558112" y="13784"/>
                  <a:pt x="5551594" y="17287"/>
                </a:cubicBezTo>
                <a:cubicBezTo>
                  <a:pt x="5562364" y="82036"/>
                  <a:pt x="5510349" y="69804"/>
                  <a:pt x="5545641" y="130336"/>
                </a:cubicBezTo>
                <a:cubicBezTo>
                  <a:pt x="5526953" y="117589"/>
                  <a:pt x="5536978" y="162458"/>
                  <a:pt x="5538289" y="187093"/>
                </a:cubicBezTo>
                <a:cubicBezTo>
                  <a:pt x="5536205" y="226511"/>
                  <a:pt x="5545722" y="205530"/>
                  <a:pt x="5545790" y="265704"/>
                </a:cubicBezTo>
                <a:cubicBezTo>
                  <a:pt x="5542296" y="317533"/>
                  <a:pt x="5543813" y="325288"/>
                  <a:pt x="5542313" y="354566"/>
                </a:cubicBezTo>
                <a:lnTo>
                  <a:pt x="5524126" y="472000"/>
                </a:lnTo>
                <a:lnTo>
                  <a:pt x="5522170" y="473782"/>
                </a:lnTo>
                <a:cubicBezTo>
                  <a:pt x="5517847" y="482008"/>
                  <a:pt x="5518682" y="487340"/>
                  <a:pt x="5521798" y="491380"/>
                </a:cubicBezTo>
                <a:lnTo>
                  <a:pt x="5536419" y="531675"/>
                </a:lnTo>
                <a:lnTo>
                  <a:pt x="5533435" y="536015"/>
                </a:lnTo>
                <a:lnTo>
                  <a:pt x="5538088" y="572092"/>
                </a:lnTo>
                <a:lnTo>
                  <a:pt x="5536061" y="572511"/>
                </a:lnTo>
                <a:cubicBezTo>
                  <a:pt x="5531611" y="574271"/>
                  <a:pt x="5528529" y="577121"/>
                  <a:pt x="5528218" y="582332"/>
                </a:cubicBezTo>
                <a:cubicBezTo>
                  <a:pt x="5498002" y="573171"/>
                  <a:pt x="5516262" y="585107"/>
                  <a:pt x="5518011" y="601285"/>
                </a:cubicBezTo>
                <a:cubicBezTo>
                  <a:pt x="5508838" y="617831"/>
                  <a:pt x="5480684" y="666964"/>
                  <a:pt x="5473174" y="681608"/>
                </a:cubicBezTo>
                <a:cubicBezTo>
                  <a:pt x="5473102" y="684122"/>
                  <a:pt x="5473033" y="686637"/>
                  <a:pt x="5472963" y="689151"/>
                </a:cubicBezTo>
                <a:lnTo>
                  <a:pt x="5472485" y="689289"/>
                </a:lnTo>
                <a:cubicBezTo>
                  <a:pt x="5471434" y="690905"/>
                  <a:pt x="5470986" y="693376"/>
                  <a:pt x="5471326" y="697222"/>
                </a:cubicBezTo>
                <a:cubicBezTo>
                  <a:pt x="5471606" y="703992"/>
                  <a:pt x="5471884" y="710761"/>
                  <a:pt x="5472164" y="717531"/>
                </a:cubicBezTo>
                <a:lnTo>
                  <a:pt x="5468891" y="722494"/>
                </a:lnTo>
                <a:lnTo>
                  <a:pt x="5463081" y="724368"/>
                </a:lnTo>
                <a:lnTo>
                  <a:pt x="5446981" y="752692"/>
                </a:lnTo>
                <a:cubicBezTo>
                  <a:pt x="5454691" y="764380"/>
                  <a:pt x="5422719" y="808083"/>
                  <a:pt x="5417190" y="816346"/>
                </a:cubicBezTo>
                <a:lnTo>
                  <a:pt x="5388958" y="889417"/>
                </a:lnTo>
                <a:cubicBezTo>
                  <a:pt x="5320491" y="969963"/>
                  <a:pt x="5321907" y="1005331"/>
                  <a:pt x="5307044" y="1063288"/>
                </a:cubicBezTo>
                <a:cubicBezTo>
                  <a:pt x="5313332" y="1111028"/>
                  <a:pt x="5317096" y="1110140"/>
                  <a:pt x="5303837" y="1157176"/>
                </a:cubicBezTo>
                <a:cubicBezTo>
                  <a:pt x="5301103" y="1192124"/>
                  <a:pt x="5301884" y="1197232"/>
                  <a:pt x="5286494" y="1210776"/>
                </a:cubicBezTo>
                <a:lnTo>
                  <a:pt x="5282463" y="1301993"/>
                </a:lnTo>
                <a:lnTo>
                  <a:pt x="5252235" y="1360879"/>
                </a:lnTo>
                <a:lnTo>
                  <a:pt x="5244497" y="1404045"/>
                </a:lnTo>
                <a:lnTo>
                  <a:pt x="5223823" y="1429568"/>
                </a:lnTo>
                <a:lnTo>
                  <a:pt x="5224851" y="1430305"/>
                </a:lnTo>
                <a:cubicBezTo>
                  <a:pt x="5226697" y="1432466"/>
                  <a:pt x="5214738" y="1459891"/>
                  <a:pt x="5212394" y="1463304"/>
                </a:cubicBezTo>
                <a:cubicBezTo>
                  <a:pt x="5209912" y="1477394"/>
                  <a:pt x="5213027" y="1501295"/>
                  <a:pt x="5209958" y="1514846"/>
                </a:cubicBezTo>
                <a:lnTo>
                  <a:pt x="5206417" y="1519731"/>
                </a:lnTo>
                <a:lnTo>
                  <a:pt x="5206640" y="1519929"/>
                </a:lnTo>
                <a:cubicBezTo>
                  <a:pt x="5206490" y="1521210"/>
                  <a:pt x="5209710" y="1543635"/>
                  <a:pt x="5207632" y="1546022"/>
                </a:cubicBezTo>
                <a:lnTo>
                  <a:pt x="5212030" y="1578752"/>
                </a:lnTo>
                <a:cubicBezTo>
                  <a:pt x="5206147" y="1605585"/>
                  <a:pt x="5226381" y="1622803"/>
                  <a:pt x="5203533" y="1647555"/>
                </a:cubicBezTo>
                <a:cubicBezTo>
                  <a:pt x="5198128" y="1672675"/>
                  <a:pt x="5203213" y="1694404"/>
                  <a:pt x="5190877" y="1715685"/>
                </a:cubicBezTo>
                <a:cubicBezTo>
                  <a:pt x="5196815" y="1724301"/>
                  <a:pt x="5198098" y="1732435"/>
                  <a:pt x="5184235" y="1740358"/>
                </a:cubicBezTo>
                <a:cubicBezTo>
                  <a:pt x="5182625" y="1763793"/>
                  <a:pt x="5198368" y="1769422"/>
                  <a:pt x="5181475" y="1784314"/>
                </a:cubicBezTo>
                <a:cubicBezTo>
                  <a:pt x="5205987" y="1797417"/>
                  <a:pt x="5195246" y="1798221"/>
                  <a:pt x="5185845" y="1804434"/>
                </a:cubicBezTo>
                <a:lnTo>
                  <a:pt x="5185068" y="1805316"/>
                </a:lnTo>
                <a:lnTo>
                  <a:pt x="5188593" y="1807109"/>
                </a:lnTo>
                <a:lnTo>
                  <a:pt x="5185920" y="1821003"/>
                </a:lnTo>
                <a:lnTo>
                  <a:pt x="5183543" y="1824832"/>
                </a:lnTo>
                <a:cubicBezTo>
                  <a:pt x="5182284" y="1827468"/>
                  <a:pt x="5181937" y="1829219"/>
                  <a:pt x="5182235" y="1830429"/>
                </a:cubicBezTo>
                <a:lnTo>
                  <a:pt x="5182525" y="1830569"/>
                </a:lnTo>
                <a:lnTo>
                  <a:pt x="5180663" y="1835810"/>
                </a:lnTo>
                <a:cubicBezTo>
                  <a:pt x="5176779" y="1844665"/>
                  <a:pt x="5172297" y="1853278"/>
                  <a:pt x="5167452" y="1861483"/>
                </a:cubicBezTo>
                <a:cubicBezTo>
                  <a:pt x="5179827" y="1866643"/>
                  <a:pt x="5166788" y="1884999"/>
                  <a:pt x="5174266" y="1892417"/>
                </a:cubicBezTo>
                <a:lnTo>
                  <a:pt x="5189262" y="1895114"/>
                </a:lnTo>
                <a:lnTo>
                  <a:pt x="5187100" y="1899379"/>
                </a:lnTo>
                <a:lnTo>
                  <a:pt x="5180471" y="1907867"/>
                </a:lnTo>
                <a:cubicBezTo>
                  <a:pt x="5179609" y="1909162"/>
                  <a:pt x="5179647" y="1909994"/>
                  <a:pt x="5181361" y="1910265"/>
                </a:cubicBezTo>
                <a:cubicBezTo>
                  <a:pt x="5180995" y="1914884"/>
                  <a:pt x="5177893" y="1930292"/>
                  <a:pt x="5178268" y="1935584"/>
                </a:cubicBezTo>
                <a:lnTo>
                  <a:pt x="5183619" y="1942021"/>
                </a:lnTo>
                <a:lnTo>
                  <a:pt x="5184480" y="1945112"/>
                </a:lnTo>
                <a:lnTo>
                  <a:pt x="5172776" y="1961162"/>
                </a:lnTo>
                <a:lnTo>
                  <a:pt x="5168513" y="1969445"/>
                </a:lnTo>
                <a:lnTo>
                  <a:pt x="5126597" y="2024270"/>
                </a:lnTo>
                <a:lnTo>
                  <a:pt x="5119528" y="2107942"/>
                </a:lnTo>
                <a:cubicBezTo>
                  <a:pt x="5089290" y="2138038"/>
                  <a:pt x="5110415" y="2159228"/>
                  <a:pt x="5110356" y="2193455"/>
                </a:cubicBezTo>
                <a:cubicBezTo>
                  <a:pt x="5101302" y="2220953"/>
                  <a:pt x="5110381" y="2224200"/>
                  <a:pt x="5104992" y="2260088"/>
                </a:cubicBezTo>
                <a:cubicBezTo>
                  <a:pt x="5096504" y="2291744"/>
                  <a:pt x="5078225" y="2299003"/>
                  <a:pt x="5059439" y="2335735"/>
                </a:cubicBezTo>
                <a:cubicBezTo>
                  <a:pt x="5029465" y="2329020"/>
                  <a:pt x="5058046" y="2407546"/>
                  <a:pt x="5022061" y="2408995"/>
                </a:cubicBezTo>
                <a:cubicBezTo>
                  <a:pt x="5023289" y="2413465"/>
                  <a:pt x="5019654" y="2441580"/>
                  <a:pt x="5022253" y="2445869"/>
                </a:cubicBezTo>
                <a:cubicBezTo>
                  <a:pt x="5022440" y="2449625"/>
                  <a:pt x="5011241" y="2492743"/>
                  <a:pt x="5011426" y="2496499"/>
                </a:cubicBezTo>
                <a:lnTo>
                  <a:pt x="4994224" y="2549900"/>
                </a:lnTo>
                <a:cubicBezTo>
                  <a:pt x="4992353" y="2564757"/>
                  <a:pt x="4998952" y="2582253"/>
                  <a:pt x="4995245" y="2596456"/>
                </a:cubicBezTo>
                <a:lnTo>
                  <a:pt x="4988570" y="2606088"/>
                </a:lnTo>
                <a:cubicBezTo>
                  <a:pt x="4988504" y="2615842"/>
                  <a:pt x="4988436" y="2625597"/>
                  <a:pt x="4988371" y="2635351"/>
                </a:cubicBezTo>
                <a:lnTo>
                  <a:pt x="4983212" y="2665666"/>
                </a:lnTo>
                <a:lnTo>
                  <a:pt x="4968234" y="2715895"/>
                </a:lnTo>
                <a:lnTo>
                  <a:pt x="4975888" y="2725052"/>
                </a:lnTo>
                <a:lnTo>
                  <a:pt x="4980195" y="2726489"/>
                </a:lnTo>
                <a:lnTo>
                  <a:pt x="4976218" y="2740278"/>
                </a:lnTo>
                <a:lnTo>
                  <a:pt x="4980571" y="2751112"/>
                </a:lnTo>
                <a:lnTo>
                  <a:pt x="4973893" y="2760208"/>
                </a:lnTo>
                <a:lnTo>
                  <a:pt x="4979005" y="2790136"/>
                </a:lnTo>
                <a:lnTo>
                  <a:pt x="4986137" y="2804183"/>
                </a:lnTo>
                <a:cubicBezTo>
                  <a:pt x="4986150" y="2811409"/>
                  <a:pt x="4986162" y="2818634"/>
                  <a:pt x="4986175" y="2825860"/>
                </a:cubicBezTo>
                <a:cubicBezTo>
                  <a:pt x="4987474" y="2843788"/>
                  <a:pt x="4992871" y="2886513"/>
                  <a:pt x="4993936" y="2911749"/>
                </a:cubicBezTo>
                <a:cubicBezTo>
                  <a:pt x="4993313" y="2946689"/>
                  <a:pt x="4980300" y="2954448"/>
                  <a:pt x="4992563" y="2977278"/>
                </a:cubicBezTo>
                <a:cubicBezTo>
                  <a:pt x="4985688" y="2983455"/>
                  <a:pt x="4982051" y="2987749"/>
                  <a:pt x="4980516" y="2991092"/>
                </a:cubicBezTo>
                <a:cubicBezTo>
                  <a:pt x="4975910" y="3001119"/>
                  <a:pt x="4990216" y="3002537"/>
                  <a:pt x="4992801" y="3020247"/>
                </a:cubicBezTo>
                <a:cubicBezTo>
                  <a:pt x="4998517" y="3032637"/>
                  <a:pt x="5013148" y="3051512"/>
                  <a:pt x="5014805" y="3065434"/>
                </a:cubicBezTo>
                <a:cubicBezTo>
                  <a:pt x="4998836" y="3057428"/>
                  <a:pt x="5016840" y="3105196"/>
                  <a:pt x="5002733" y="3103777"/>
                </a:cubicBezTo>
                <a:cubicBezTo>
                  <a:pt x="5022381" y="3124610"/>
                  <a:pt x="4997365" y="3128169"/>
                  <a:pt x="5002941" y="3151828"/>
                </a:cubicBezTo>
                <a:cubicBezTo>
                  <a:pt x="5010264" y="3163902"/>
                  <a:pt x="5011356" y="3171780"/>
                  <a:pt x="5002883" y="3180546"/>
                </a:cubicBezTo>
                <a:cubicBezTo>
                  <a:pt x="5038586" y="3236545"/>
                  <a:pt x="5003723" y="3210316"/>
                  <a:pt x="5016711" y="3258677"/>
                </a:cubicBezTo>
                <a:lnTo>
                  <a:pt x="5017918" y="3262610"/>
                </a:lnTo>
                <a:lnTo>
                  <a:pt x="5011672" y="3277179"/>
                </a:lnTo>
                <a:lnTo>
                  <a:pt x="5009344" y="3278130"/>
                </a:lnTo>
                <a:lnTo>
                  <a:pt x="5026770" y="3325671"/>
                </a:lnTo>
                <a:lnTo>
                  <a:pt x="5024571" y="3332072"/>
                </a:lnTo>
                <a:lnTo>
                  <a:pt x="5041705" y="3362948"/>
                </a:lnTo>
                <a:lnTo>
                  <a:pt x="5047477" y="3378959"/>
                </a:lnTo>
                <a:lnTo>
                  <a:pt x="5060758" y="3407057"/>
                </a:lnTo>
                <a:lnTo>
                  <a:pt x="5058968" y="3409825"/>
                </a:lnTo>
                <a:lnTo>
                  <a:pt x="5062667" y="3415218"/>
                </a:lnTo>
                <a:lnTo>
                  <a:pt x="5060928" y="3419880"/>
                </a:lnTo>
                <a:lnTo>
                  <a:pt x="5062923" y="3424545"/>
                </a:lnTo>
                <a:cubicBezTo>
                  <a:pt x="5063537" y="3433967"/>
                  <a:pt x="5063494" y="3466028"/>
                  <a:pt x="5064623" y="3476412"/>
                </a:cubicBezTo>
                <a:lnTo>
                  <a:pt x="5069684" y="3486850"/>
                </a:lnTo>
                <a:lnTo>
                  <a:pt x="5063339" y="3496391"/>
                </a:lnTo>
                <a:lnTo>
                  <a:pt x="5070139" y="3531201"/>
                </a:lnTo>
                <a:lnTo>
                  <a:pt x="5079896" y="3542019"/>
                </a:lnTo>
                <a:lnTo>
                  <a:pt x="5087540" y="3552249"/>
                </a:lnTo>
                <a:lnTo>
                  <a:pt x="5087902" y="3553678"/>
                </a:lnTo>
                <a:lnTo>
                  <a:pt x="5091509" y="3568021"/>
                </a:lnTo>
                <a:lnTo>
                  <a:pt x="5091934" y="3569719"/>
                </a:lnTo>
                <a:lnTo>
                  <a:pt x="5089362" y="3586412"/>
                </a:lnTo>
                <a:lnTo>
                  <a:pt x="5092358" y="3597336"/>
                </a:lnTo>
                <a:lnTo>
                  <a:pt x="5084254" y="3606007"/>
                </a:lnTo>
                <a:cubicBezTo>
                  <a:pt x="5084262" y="3617747"/>
                  <a:pt x="5084273" y="3629488"/>
                  <a:pt x="5084281" y="3641228"/>
                </a:cubicBezTo>
                <a:lnTo>
                  <a:pt x="5091848" y="3653088"/>
                </a:lnTo>
                <a:lnTo>
                  <a:pt x="5097436" y="3664114"/>
                </a:lnTo>
                <a:cubicBezTo>
                  <a:pt x="5097463" y="3664599"/>
                  <a:pt x="5097491" y="3665084"/>
                  <a:pt x="5097518" y="3665569"/>
                </a:cubicBezTo>
                <a:cubicBezTo>
                  <a:pt x="5097915" y="3672776"/>
                  <a:pt x="5096966" y="3688591"/>
                  <a:pt x="5099829" y="3707357"/>
                </a:cubicBezTo>
                <a:cubicBezTo>
                  <a:pt x="5100505" y="3724716"/>
                  <a:pt x="5118078" y="3760234"/>
                  <a:pt x="5114696" y="3778166"/>
                </a:cubicBezTo>
                <a:cubicBezTo>
                  <a:pt x="5141627" y="3845122"/>
                  <a:pt x="5125427" y="3821305"/>
                  <a:pt x="5135379" y="3878222"/>
                </a:cubicBezTo>
                <a:cubicBezTo>
                  <a:pt x="5161519" y="3905047"/>
                  <a:pt x="5125417" y="4015047"/>
                  <a:pt x="5130138" y="4048117"/>
                </a:cubicBezTo>
                <a:cubicBezTo>
                  <a:pt x="5081804" y="4192084"/>
                  <a:pt x="5096262" y="4158987"/>
                  <a:pt x="5090040" y="4219510"/>
                </a:cubicBezTo>
                <a:cubicBezTo>
                  <a:pt x="5104553" y="4280033"/>
                  <a:pt x="5065380" y="4345686"/>
                  <a:pt x="5092812" y="4411258"/>
                </a:cubicBezTo>
                <a:cubicBezTo>
                  <a:pt x="5090630" y="4437329"/>
                  <a:pt x="5083878" y="4473140"/>
                  <a:pt x="5084599" y="4488531"/>
                </a:cubicBezTo>
                <a:cubicBezTo>
                  <a:pt x="5084423" y="4505410"/>
                  <a:pt x="5084248" y="4522289"/>
                  <a:pt x="5084072" y="4539168"/>
                </a:cubicBezTo>
                <a:cubicBezTo>
                  <a:pt x="5072114" y="4567830"/>
                  <a:pt x="5064305" y="4588197"/>
                  <a:pt x="5068936" y="4625153"/>
                </a:cubicBezTo>
                <a:cubicBezTo>
                  <a:pt x="5077433" y="4662889"/>
                  <a:pt x="5065899" y="4679357"/>
                  <a:pt x="5059114" y="4733115"/>
                </a:cubicBezTo>
                <a:cubicBezTo>
                  <a:pt x="5068687" y="4752352"/>
                  <a:pt x="5055370" y="4832308"/>
                  <a:pt x="5037209" y="4844323"/>
                </a:cubicBezTo>
                <a:cubicBezTo>
                  <a:pt x="5033444" y="4857054"/>
                  <a:pt x="5040194" y="4871554"/>
                  <a:pt x="5020638" y="4877992"/>
                </a:cubicBezTo>
                <a:cubicBezTo>
                  <a:pt x="4997151" y="4888353"/>
                  <a:pt x="5034418" y="4931200"/>
                  <a:pt x="5006413" y="4925805"/>
                </a:cubicBezTo>
                <a:cubicBezTo>
                  <a:pt x="5031964" y="4956261"/>
                  <a:pt x="4982840" y="4982633"/>
                  <a:pt x="4971037" y="5009272"/>
                </a:cubicBezTo>
                <a:cubicBezTo>
                  <a:pt x="4973259" y="5034036"/>
                  <a:pt x="4968375" y="5053859"/>
                  <a:pt x="4963105" y="5111369"/>
                </a:cubicBezTo>
                <a:cubicBezTo>
                  <a:pt x="4973224" y="5141336"/>
                  <a:pt x="4937413" y="5161742"/>
                  <a:pt x="4976341" y="5210876"/>
                </a:cubicBezTo>
                <a:cubicBezTo>
                  <a:pt x="4972455" y="5212581"/>
                  <a:pt x="4977054" y="5227501"/>
                  <a:pt x="4980617" y="5269726"/>
                </a:cubicBezTo>
                <a:cubicBezTo>
                  <a:pt x="4984182" y="5311951"/>
                  <a:pt x="4990390" y="5400671"/>
                  <a:pt x="4997733" y="5464225"/>
                </a:cubicBezTo>
                <a:cubicBezTo>
                  <a:pt x="5001765" y="5536542"/>
                  <a:pt x="4990225" y="5517959"/>
                  <a:pt x="5001400" y="5594585"/>
                </a:cubicBezTo>
                <a:cubicBezTo>
                  <a:pt x="4999908" y="5619318"/>
                  <a:pt x="4974042" y="5647975"/>
                  <a:pt x="4983700" y="5667896"/>
                </a:cubicBezTo>
                <a:cubicBezTo>
                  <a:pt x="4976834" y="5696311"/>
                  <a:pt x="4975579" y="5738356"/>
                  <a:pt x="4968506" y="5769225"/>
                </a:cubicBezTo>
                <a:cubicBezTo>
                  <a:pt x="4968926" y="5787258"/>
                  <a:pt x="4969344" y="5805291"/>
                  <a:pt x="4969765" y="5823324"/>
                </a:cubicBezTo>
                <a:cubicBezTo>
                  <a:pt x="4966122" y="5853058"/>
                  <a:pt x="4965608" y="5838948"/>
                  <a:pt x="4966129" y="5862699"/>
                </a:cubicBezTo>
                <a:lnTo>
                  <a:pt x="4970695" y="5906467"/>
                </a:lnTo>
                <a:lnTo>
                  <a:pt x="4991568" y="5939847"/>
                </a:lnTo>
                <a:cubicBezTo>
                  <a:pt x="4998848" y="5955713"/>
                  <a:pt x="4974731" y="5940131"/>
                  <a:pt x="4986815" y="5973994"/>
                </a:cubicBezTo>
                <a:cubicBezTo>
                  <a:pt x="4961187" y="5997051"/>
                  <a:pt x="4983444" y="6032039"/>
                  <a:pt x="4987776" y="6089693"/>
                </a:cubicBezTo>
                <a:lnTo>
                  <a:pt x="4991621" y="6224938"/>
                </a:lnTo>
                <a:cubicBezTo>
                  <a:pt x="4988442" y="6270972"/>
                  <a:pt x="5008962" y="6317522"/>
                  <a:pt x="5017157" y="6370251"/>
                </a:cubicBezTo>
                <a:cubicBezTo>
                  <a:pt x="5025353" y="6422980"/>
                  <a:pt x="5039938" y="6490855"/>
                  <a:pt x="5040797" y="6541313"/>
                </a:cubicBezTo>
                <a:cubicBezTo>
                  <a:pt x="5039898" y="6576319"/>
                  <a:pt x="5031912" y="6591883"/>
                  <a:pt x="5045375" y="6640957"/>
                </a:cubicBezTo>
                <a:cubicBezTo>
                  <a:pt x="5057505" y="6669536"/>
                  <a:pt x="5052276" y="6675394"/>
                  <a:pt x="5058442" y="6705297"/>
                </a:cubicBezTo>
                <a:cubicBezTo>
                  <a:pt x="5057367" y="6727133"/>
                  <a:pt x="5067901" y="6732087"/>
                  <a:pt x="5071125" y="6759582"/>
                </a:cubicBezTo>
                <a:cubicBezTo>
                  <a:pt x="5055614" y="6796071"/>
                  <a:pt x="5051656" y="6769544"/>
                  <a:pt x="5069172" y="6817746"/>
                </a:cubicBezTo>
                <a:cubicBezTo>
                  <a:pt x="5060956" y="6828354"/>
                  <a:pt x="5064525" y="6836369"/>
                  <a:pt x="5072322" y="6843646"/>
                </a:cubicBezTo>
                <a:lnTo>
                  <a:pt x="5091388" y="6857998"/>
                </a:lnTo>
                <a:lnTo>
                  <a:pt x="6096000" y="6857998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4BE87A-2769-4B55-837C-0C18CA442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9600"/>
            <a:ext cx="3739341" cy="133083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3700" kern="1200" dirty="0">
                <a:latin typeface="+mj-lt"/>
                <a:ea typeface="+mj-ea"/>
                <a:cs typeface="+mj-cs"/>
              </a:rPr>
              <a:t>Point Lies Inside or Outside a Polygon​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1593BD-49CF-4D99-A3A7-7E2E2B1F65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2366" y="1474248"/>
            <a:ext cx="3427001" cy="390858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2000" b="1" dirty="0" err="1">
                <a:latin typeface="Calibri" panose="020F0502020204030204" pitchFamily="34" charset="0"/>
                <a:cs typeface="Calibri" panose="020F0502020204030204" pitchFamily="34" charset="0"/>
              </a:rPr>
              <a:t>Bước</a:t>
            </a: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 2: </a:t>
            </a:r>
            <a:r>
              <a:rPr lang="vi-VN" sz="2000" b="1" dirty="0">
                <a:latin typeface="Calibri" panose="020F0502020204030204" pitchFamily="34" charset="0"/>
                <a:cs typeface="Calibri" panose="020F0502020204030204" pitchFamily="34" charset="0"/>
              </a:rPr>
              <a:t>Đếm số lần</a:t>
            </a: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b="1" dirty="0" err="1">
                <a:latin typeface="Calibri" panose="020F0502020204030204" pitchFamily="34" charset="0"/>
                <a:cs typeface="Calibri" panose="020F0502020204030204" pitchFamily="34" charset="0"/>
              </a:rPr>
              <a:t>giao</a:t>
            </a: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b="1" dirty="0" err="1">
                <a:latin typeface="Calibri" panose="020F0502020204030204" pitchFamily="34" charset="0"/>
                <a:cs typeface="Calibri" panose="020F0502020204030204" pitchFamily="34" charset="0"/>
              </a:rPr>
              <a:t>điểm</a:t>
            </a: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b="1" dirty="0" err="1">
                <a:latin typeface="Calibri" panose="020F0502020204030204" pitchFamily="34" charset="0"/>
                <a:cs typeface="Calibri" panose="020F0502020204030204" pitchFamily="34" charset="0"/>
              </a:rPr>
              <a:t>của</a:t>
            </a:r>
            <a:r>
              <a:rPr lang="vi-VN" sz="2000" b="1" dirty="0">
                <a:latin typeface="Calibri" panose="020F0502020204030204" pitchFamily="34" charset="0"/>
                <a:cs typeface="Calibri" panose="020F0502020204030204" pitchFamily="34" charset="0"/>
              </a:rPr>
              <a:t> đường thẳng với các cạnh đa giác</a:t>
            </a: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19F6B50-6F33-4D5B-81AC-364155E28C7F}"/>
              </a:ext>
            </a:extLst>
          </p:cNvPr>
          <p:cNvGrpSpPr/>
          <p:nvPr/>
        </p:nvGrpSpPr>
        <p:grpSpPr>
          <a:xfrm>
            <a:off x="6108969" y="1812404"/>
            <a:ext cx="4966334" cy="3240105"/>
            <a:chOff x="6108969" y="1812404"/>
            <a:chExt cx="4966334" cy="3240105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C3778C8-DB6B-45B5-9850-5DA853E2D07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08969" y="1812404"/>
              <a:ext cx="4966334" cy="3240105"/>
            </a:xfrm>
            <a:prstGeom prst="rect">
              <a:avLst/>
            </a:prstGeom>
          </p:spPr>
        </p:pic>
        <p:sp>
          <p:nvSpPr>
            <p:cNvPr id="4" name="Flowchart: Connector 3">
              <a:extLst>
                <a:ext uri="{FF2B5EF4-FFF2-40B4-BE49-F238E27FC236}">
                  <a16:creationId xmlns:a16="http://schemas.microsoft.com/office/drawing/2014/main" id="{6C129F1C-B410-4B87-96C4-A257849DC660}"/>
                </a:ext>
              </a:extLst>
            </p:cNvPr>
            <p:cNvSpPr/>
            <p:nvPr/>
          </p:nvSpPr>
          <p:spPr>
            <a:xfrm>
              <a:off x="7587574" y="2120630"/>
              <a:ext cx="116732" cy="116732"/>
            </a:xfrm>
            <a:prstGeom prst="flowChartConnector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lowchart: Connector 12">
              <a:extLst>
                <a:ext uri="{FF2B5EF4-FFF2-40B4-BE49-F238E27FC236}">
                  <a16:creationId xmlns:a16="http://schemas.microsoft.com/office/drawing/2014/main" id="{45880824-EB92-47E4-B247-412D826A3708}"/>
                </a:ext>
              </a:extLst>
            </p:cNvPr>
            <p:cNvSpPr/>
            <p:nvPr/>
          </p:nvSpPr>
          <p:spPr>
            <a:xfrm>
              <a:off x="9393676" y="4111555"/>
              <a:ext cx="116732" cy="116732"/>
            </a:xfrm>
            <a:prstGeom prst="flowChartConnector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lowchart: Connector 13">
              <a:extLst>
                <a:ext uri="{FF2B5EF4-FFF2-40B4-BE49-F238E27FC236}">
                  <a16:creationId xmlns:a16="http://schemas.microsoft.com/office/drawing/2014/main" id="{241E06FD-83BD-4D67-B641-01F2C8635FBC}"/>
                </a:ext>
              </a:extLst>
            </p:cNvPr>
            <p:cNvSpPr/>
            <p:nvPr/>
          </p:nvSpPr>
          <p:spPr>
            <a:xfrm>
              <a:off x="8582408" y="2133598"/>
              <a:ext cx="116732" cy="116732"/>
            </a:xfrm>
            <a:prstGeom prst="flowChartConnector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399165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131BAD53-4E89-4F62-BBB7-26359763E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62756DA2-40EB-4C6F-B962-5822FFB54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653438" cy="6858000"/>
          </a:xfrm>
          <a:custGeom>
            <a:avLst/>
            <a:gdLst>
              <a:gd name="connsiteX0" fmla="*/ 0 w 6096000"/>
              <a:gd name="connsiteY0" fmla="*/ 0 h 6858000"/>
              <a:gd name="connsiteX1" fmla="*/ 5567517 w 6096000"/>
              <a:gd name="connsiteY1" fmla="*/ 0 h 6858000"/>
              <a:gd name="connsiteX2" fmla="*/ 5566938 w 6096000"/>
              <a:gd name="connsiteY2" fmla="*/ 1705 h 6858000"/>
              <a:gd name="connsiteX3" fmla="*/ 5551594 w 6096000"/>
              <a:gd name="connsiteY3" fmla="*/ 17287 h 6858000"/>
              <a:gd name="connsiteX4" fmla="*/ 5545641 w 6096000"/>
              <a:gd name="connsiteY4" fmla="*/ 130336 h 6858000"/>
              <a:gd name="connsiteX5" fmla="*/ 5538289 w 6096000"/>
              <a:gd name="connsiteY5" fmla="*/ 187093 h 6858000"/>
              <a:gd name="connsiteX6" fmla="*/ 5545790 w 6096000"/>
              <a:gd name="connsiteY6" fmla="*/ 265704 h 6858000"/>
              <a:gd name="connsiteX7" fmla="*/ 5542313 w 6096000"/>
              <a:gd name="connsiteY7" fmla="*/ 354566 h 6858000"/>
              <a:gd name="connsiteX8" fmla="*/ 5524126 w 6096000"/>
              <a:gd name="connsiteY8" fmla="*/ 472000 h 6858000"/>
              <a:gd name="connsiteX9" fmla="*/ 5522170 w 6096000"/>
              <a:gd name="connsiteY9" fmla="*/ 473782 h 6858000"/>
              <a:gd name="connsiteX10" fmla="*/ 5521798 w 6096000"/>
              <a:gd name="connsiteY10" fmla="*/ 491380 h 6858000"/>
              <a:gd name="connsiteX11" fmla="*/ 5536419 w 6096000"/>
              <a:gd name="connsiteY11" fmla="*/ 531675 h 6858000"/>
              <a:gd name="connsiteX12" fmla="*/ 5533435 w 6096000"/>
              <a:gd name="connsiteY12" fmla="*/ 536015 h 6858000"/>
              <a:gd name="connsiteX13" fmla="*/ 5538088 w 6096000"/>
              <a:gd name="connsiteY13" fmla="*/ 572092 h 6858000"/>
              <a:gd name="connsiteX14" fmla="*/ 5536061 w 6096000"/>
              <a:gd name="connsiteY14" fmla="*/ 572511 h 6858000"/>
              <a:gd name="connsiteX15" fmla="*/ 5528218 w 6096000"/>
              <a:gd name="connsiteY15" fmla="*/ 582332 h 6858000"/>
              <a:gd name="connsiteX16" fmla="*/ 5518011 w 6096000"/>
              <a:gd name="connsiteY16" fmla="*/ 601285 h 6858000"/>
              <a:gd name="connsiteX17" fmla="*/ 5473174 w 6096000"/>
              <a:gd name="connsiteY17" fmla="*/ 681608 h 6858000"/>
              <a:gd name="connsiteX18" fmla="*/ 5472963 w 6096000"/>
              <a:gd name="connsiteY18" fmla="*/ 689151 h 6858000"/>
              <a:gd name="connsiteX19" fmla="*/ 5472485 w 6096000"/>
              <a:gd name="connsiteY19" fmla="*/ 689289 h 6858000"/>
              <a:gd name="connsiteX20" fmla="*/ 5471326 w 6096000"/>
              <a:gd name="connsiteY20" fmla="*/ 697222 h 6858000"/>
              <a:gd name="connsiteX21" fmla="*/ 5472164 w 6096000"/>
              <a:gd name="connsiteY21" fmla="*/ 717531 h 6858000"/>
              <a:gd name="connsiteX22" fmla="*/ 5468891 w 6096000"/>
              <a:gd name="connsiteY22" fmla="*/ 722494 h 6858000"/>
              <a:gd name="connsiteX23" fmla="*/ 5463081 w 6096000"/>
              <a:gd name="connsiteY23" fmla="*/ 724368 h 6858000"/>
              <a:gd name="connsiteX24" fmla="*/ 5446981 w 6096000"/>
              <a:gd name="connsiteY24" fmla="*/ 752692 h 6858000"/>
              <a:gd name="connsiteX25" fmla="*/ 5417190 w 6096000"/>
              <a:gd name="connsiteY25" fmla="*/ 816346 h 6858000"/>
              <a:gd name="connsiteX26" fmla="*/ 5388958 w 6096000"/>
              <a:gd name="connsiteY26" fmla="*/ 889417 h 6858000"/>
              <a:gd name="connsiteX27" fmla="*/ 5307044 w 6096000"/>
              <a:gd name="connsiteY27" fmla="*/ 1063288 h 6858000"/>
              <a:gd name="connsiteX28" fmla="*/ 5303837 w 6096000"/>
              <a:gd name="connsiteY28" fmla="*/ 1157176 h 6858000"/>
              <a:gd name="connsiteX29" fmla="*/ 5286494 w 6096000"/>
              <a:gd name="connsiteY29" fmla="*/ 1210776 h 6858000"/>
              <a:gd name="connsiteX30" fmla="*/ 5282463 w 6096000"/>
              <a:gd name="connsiteY30" fmla="*/ 1301993 h 6858000"/>
              <a:gd name="connsiteX31" fmla="*/ 5252235 w 6096000"/>
              <a:gd name="connsiteY31" fmla="*/ 1360879 h 6858000"/>
              <a:gd name="connsiteX32" fmla="*/ 5244497 w 6096000"/>
              <a:gd name="connsiteY32" fmla="*/ 1404045 h 6858000"/>
              <a:gd name="connsiteX33" fmla="*/ 5223823 w 6096000"/>
              <a:gd name="connsiteY33" fmla="*/ 1429568 h 6858000"/>
              <a:gd name="connsiteX34" fmla="*/ 5224851 w 6096000"/>
              <a:gd name="connsiteY34" fmla="*/ 1430305 h 6858000"/>
              <a:gd name="connsiteX35" fmla="*/ 5212394 w 6096000"/>
              <a:gd name="connsiteY35" fmla="*/ 1463304 h 6858000"/>
              <a:gd name="connsiteX36" fmla="*/ 5209958 w 6096000"/>
              <a:gd name="connsiteY36" fmla="*/ 1514846 h 6858000"/>
              <a:gd name="connsiteX37" fmla="*/ 5206417 w 6096000"/>
              <a:gd name="connsiteY37" fmla="*/ 1519731 h 6858000"/>
              <a:gd name="connsiteX38" fmla="*/ 5206640 w 6096000"/>
              <a:gd name="connsiteY38" fmla="*/ 1519929 h 6858000"/>
              <a:gd name="connsiteX39" fmla="*/ 5207632 w 6096000"/>
              <a:gd name="connsiteY39" fmla="*/ 1546022 h 6858000"/>
              <a:gd name="connsiteX40" fmla="*/ 5212030 w 6096000"/>
              <a:gd name="connsiteY40" fmla="*/ 1578752 h 6858000"/>
              <a:gd name="connsiteX41" fmla="*/ 5203533 w 6096000"/>
              <a:gd name="connsiteY41" fmla="*/ 1647555 h 6858000"/>
              <a:gd name="connsiteX42" fmla="*/ 5190877 w 6096000"/>
              <a:gd name="connsiteY42" fmla="*/ 1715685 h 6858000"/>
              <a:gd name="connsiteX43" fmla="*/ 5184235 w 6096000"/>
              <a:gd name="connsiteY43" fmla="*/ 1740358 h 6858000"/>
              <a:gd name="connsiteX44" fmla="*/ 5181475 w 6096000"/>
              <a:gd name="connsiteY44" fmla="*/ 1784314 h 6858000"/>
              <a:gd name="connsiteX45" fmla="*/ 5185845 w 6096000"/>
              <a:gd name="connsiteY45" fmla="*/ 1804434 h 6858000"/>
              <a:gd name="connsiteX46" fmla="*/ 5185068 w 6096000"/>
              <a:gd name="connsiteY46" fmla="*/ 1805316 h 6858000"/>
              <a:gd name="connsiteX47" fmla="*/ 5188593 w 6096000"/>
              <a:gd name="connsiteY47" fmla="*/ 1807109 h 6858000"/>
              <a:gd name="connsiteX48" fmla="*/ 5185920 w 6096000"/>
              <a:gd name="connsiteY48" fmla="*/ 1821003 h 6858000"/>
              <a:gd name="connsiteX49" fmla="*/ 5183543 w 6096000"/>
              <a:gd name="connsiteY49" fmla="*/ 1824832 h 6858000"/>
              <a:gd name="connsiteX50" fmla="*/ 5182235 w 6096000"/>
              <a:gd name="connsiteY50" fmla="*/ 1830429 h 6858000"/>
              <a:gd name="connsiteX51" fmla="*/ 5182525 w 6096000"/>
              <a:gd name="connsiteY51" fmla="*/ 1830569 h 6858000"/>
              <a:gd name="connsiteX52" fmla="*/ 5180663 w 6096000"/>
              <a:gd name="connsiteY52" fmla="*/ 1835810 h 6858000"/>
              <a:gd name="connsiteX53" fmla="*/ 5167452 w 6096000"/>
              <a:gd name="connsiteY53" fmla="*/ 1861483 h 6858000"/>
              <a:gd name="connsiteX54" fmla="*/ 5174266 w 6096000"/>
              <a:gd name="connsiteY54" fmla="*/ 1892417 h 6858000"/>
              <a:gd name="connsiteX55" fmla="*/ 5189262 w 6096000"/>
              <a:gd name="connsiteY55" fmla="*/ 1895114 h 6858000"/>
              <a:gd name="connsiteX56" fmla="*/ 5187100 w 6096000"/>
              <a:gd name="connsiteY56" fmla="*/ 1899379 h 6858000"/>
              <a:gd name="connsiteX57" fmla="*/ 5180471 w 6096000"/>
              <a:gd name="connsiteY57" fmla="*/ 1907867 h 6858000"/>
              <a:gd name="connsiteX58" fmla="*/ 5181361 w 6096000"/>
              <a:gd name="connsiteY58" fmla="*/ 1910265 h 6858000"/>
              <a:gd name="connsiteX59" fmla="*/ 5178268 w 6096000"/>
              <a:gd name="connsiteY59" fmla="*/ 1935584 h 6858000"/>
              <a:gd name="connsiteX60" fmla="*/ 5183619 w 6096000"/>
              <a:gd name="connsiteY60" fmla="*/ 1942021 h 6858000"/>
              <a:gd name="connsiteX61" fmla="*/ 5184480 w 6096000"/>
              <a:gd name="connsiteY61" fmla="*/ 1945112 h 6858000"/>
              <a:gd name="connsiteX62" fmla="*/ 5172776 w 6096000"/>
              <a:gd name="connsiteY62" fmla="*/ 1961162 h 6858000"/>
              <a:gd name="connsiteX63" fmla="*/ 5168513 w 6096000"/>
              <a:gd name="connsiteY63" fmla="*/ 1969445 h 6858000"/>
              <a:gd name="connsiteX64" fmla="*/ 5126597 w 6096000"/>
              <a:gd name="connsiteY64" fmla="*/ 2024270 h 6858000"/>
              <a:gd name="connsiteX65" fmla="*/ 5119528 w 6096000"/>
              <a:gd name="connsiteY65" fmla="*/ 2107942 h 6858000"/>
              <a:gd name="connsiteX66" fmla="*/ 5110356 w 6096000"/>
              <a:gd name="connsiteY66" fmla="*/ 2193455 h 6858000"/>
              <a:gd name="connsiteX67" fmla="*/ 5104992 w 6096000"/>
              <a:gd name="connsiteY67" fmla="*/ 2260088 h 6858000"/>
              <a:gd name="connsiteX68" fmla="*/ 5059439 w 6096000"/>
              <a:gd name="connsiteY68" fmla="*/ 2335735 h 6858000"/>
              <a:gd name="connsiteX69" fmla="*/ 5022061 w 6096000"/>
              <a:gd name="connsiteY69" fmla="*/ 2408995 h 6858000"/>
              <a:gd name="connsiteX70" fmla="*/ 5022253 w 6096000"/>
              <a:gd name="connsiteY70" fmla="*/ 2445869 h 6858000"/>
              <a:gd name="connsiteX71" fmla="*/ 5011426 w 6096000"/>
              <a:gd name="connsiteY71" fmla="*/ 2496499 h 6858000"/>
              <a:gd name="connsiteX72" fmla="*/ 4994224 w 6096000"/>
              <a:gd name="connsiteY72" fmla="*/ 2549900 h 6858000"/>
              <a:gd name="connsiteX73" fmla="*/ 4995245 w 6096000"/>
              <a:gd name="connsiteY73" fmla="*/ 2596456 h 6858000"/>
              <a:gd name="connsiteX74" fmla="*/ 4988570 w 6096000"/>
              <a:gd name="connsiteY74" fmla="*/ 2606088 h 6858000"/>
              <a:gd name="connsiteX75" fmla="*/ 4988371 w 6096000"/>
              <a:gd name="connsiteY75" fmla="*/ 2635351 h 6858000"/>
              <a:gd name="connsiteX76" fmla="*/ 4983212 w 6096000"/>
              <a:gd name="connsiteY76" fmla="*/ 2665666 h 6858000"/>
              <a:gd name="connsiteX77" fmla="*/ 4968234 w 6096000"/>
              <a:gd name="connsiteY77" fmla="*/ 2715895 h 6858000"/>
              <a:gd name="connsiteX78" fmla="*/ 4975888 w 6096000"/>
              <a:gd name="connsiteY78" fmla="*/ 2725052 h 6858000"/>
              <a:gd name="connsiteX79" fmla="*/ 4980195 w 6096000"/>
              <a:gd name="connsiteY79" fmla="*/ 2726489 h 6858000"/>
              <a:gd name="connsiteX80" fmla="*/ 4976218 w 6096000"/>
              <a:gd name="connsiteY80" fmla="*/ 2740278 h 6858000"/>
              <a:gd name="connsiteX81" fmla="*/ 4980571 w 6096000"/>
              <a:gd name="connsiteY81" fmla="*/ 2751112 h 6858000"/>
              <a:gd name="connsiteX82" fmla="*/ 4973893 w 6096000"/>
              <a:gd name="connsiteY82" fmla="*/ 2760208 h 6858000"/>
              <a:gd name="connsiteX83" fmla="*/ 4979005 w 6096000"/>
              <a:gd name="connsiteY83" fmla="*/ 2790136 h 6858000"/>
              <a:gd name="connsiteX84" fmla="*/ 4986137 w 6096000"/>
              <a:gd name="connsiteY84" fmla="*/ 2804183 h 6858000"/>
              <a:gd name="connsiteX85" fmla="*/ 4986175 w 6096000"/>
              <a:gd name="connsiteY85" fmla="*/ 2825860 h 6858000"/>
              <a:gd name="connsiteX86" fmla="*/ 4993936 w 6096000"/>
              <a:gd name="connsiteY86" fmla="*/ 2911749 h 6858000"/>
              <a:gd name="connsiteX87" fmla="*/ 4992563 w 6096000"/>
              <a:gd name="connsiteY87" fmla="*/ 2977278 h 6858000"/>
              <a:gd name="connsiteX88" fmla="*/ 4980516 w 6096000"/>
              <a:gd name="connsiteY88" fmla="*/ 2991092 h 6858000"/>
              <a:gd name="connsiteX89" fmla="*/ 4992801 w 6096000"/>
              <a:gd name="connsiteY89" fmla="*/ 3020247 h 6858000"/>
              <a:gd name="connsiteX90" fmla="*/ 5014805 w 6096000"/>
              <a:gd name="connsiteY90" fmla="*/ 3065434 h 6858000"/>
              <a:gd name="connsiteX91" fmla="*/ 5002733 w 6096000"/>
              <a:gd name="connsiteY91" fmla="*/ 3103777 h 6858000"/>
              <a:gd name="connsiteX92" fmla="*/ 5002941 w 6096000"/>
              <a:gd name="connsiteY92" fmla="*/ 3151828 h 6858000"/>
              <a:gd name="connsiteX93" fmla="*/ 5002883 w 6096000"/>
              <a:gd name="connsiteY93" fmla="*/ 3180546 h 6858000"/>
              <a:gd name="connsiteX94" fmla="*/ 5016711 w 6096000"/>
              <a:gd name="connsiteY94" fmla="*/ 3258677 h 6858000"/>
              <a:gd name="connsiteX95" fmla="*/ 5017918 w 6096000"/>
              <a:gd name="connsiteY95" fmla="*/ 3262610 h 6858000"/>
              <a:gd name="connsiteX96" fmla="*/ 5011672 w 6096000"/>
              <a:gd name="connsiteY96" fmla="*/ 3277179 h 6858000"/>
              <a:gd name="connsiteX97" fmla="*/ 5009344 w 6096000"/>
              <a:gd name="connsiteY97" fmla="*/ 3278130 h 6858000"/>
              <a:gd name="connsiteX98" fmla="*/ 5026770 w 6096000"/>
              <a:gd name="connsiteY98" fmla="*/ 3325671 h 6858000"/>
              <a:gd name="connsiteX99" fmla="*/ 5024571 w 6096000"/>
              <a:gd name="connsiteY99" fmla="*/ 3332072 h 6858000"/>
              <a:gd name="connsiteX100" fmla="*/ 5041705 w 6096000"/>
              <a:gd name="connsiteY100" fmla="*/ 3362948 h 6858000"/>
              <a:gd name="connsiteX101" fmla="*/ 5047477 w 6096000"/>
              <a:gd name="connsiteY101" fmla="*/ 3378959 h 6858000"/>
              <a:gd name="connsiteX102" fmla="*/ 5060758 w 6096000"/>
              <a:gd name="connsiteY102" fmla="*/ 3407057 h 6858000"/>
              <a:gd name="connsiteX103" fmla="*/ 5058968 w 6096000"/>
              <a:gd name="connsiteY103" fmla="*/ 3409825 h 6858000"/>
              <a:gd name="connsiteX104" fmla="*/ 5062667 w 6096000"/>
              <a:gd name="connsiteY104" fmla="*/ 3415218 h 6858000"/>
              <a:gd name="connsiteX105" fmla="*/ 5060928 w 6096000"/>
              <a:gd name="connsiteY105" fmla="*/ 3419880 h 6858000"/>
              <a:gd name="connsiteX106" fmla="*/ 5062923 w 6096000"/>
              <a:gd name="connsiteY106" fmla="*/ 3424545 h 6858000"/>
              <a:gd name="connsiteX107" fmla="*/ 5064623 w 6096000"/>
              <a:gd name="connsiteY107" fmla="*/ 3476412 h 6858000"/>
              <a:gd name="connsiteX108" fmla="*/ 5069684 w 6096000"/>
              <a:gd name="connsiteY108" fmla="*/ 3486850 h 6858000"/>
              <a:gd name="connsiteX109" fmla="*/ 5063339 w 6096000"/>
              <a:gd name="connsiteY109" fmla="*/ 3496391 h 6858000"/>
              <a:gd name="connsiteX110" fmla="*/ 5070139 w 6096000"/>
              <a:gd name="connsiteY110" fmla="*/ 3531201 h 6858000"/>
              <a:gd name="connsiteX111" fmla="*/ 5079896 w 6096000"/>
              <a:gd name="connsiteY111" fmla="*/ 3542019 h 6858000"/>
              <a:gd name="connsiteX112" fmla="*/ 5087540 w 6096000"/>
              <a:gd name="connsiteY112" fmla="*/ 3552249 h 6858000"/>
              <a:gd name="connsiteX113" fmla="*/ 5087902 w 6096000"/>
              <a:gd name="connsiteY113" fmla="*/ 3553678 h 6858000"/>
              <a:gd name="connsiteX114" fmla="*/ 5091509 w 6096000"/>
              <a:gd name="connsiteY114" fmla="*/ 3568021 h 6858000"/>
              <a:gd name="connsiteX115" fmla="*/ 5091934 w 6096000"/>
              <a:gd name="connsiteY115" fmla="*/ 3569719 h 6858000"/>
              <a:gd name="connsiteX116" fmla="*/ 5089362 w 6096000"/>
              <a:gd name="connsiteY116" fmla="*/ 3586412 h 6858000"/>
              <a:gd name="connsiteX117" fmla="*/ 5092358 w 6096000"/>
              <a:gd name="connsiteY117" fmla="*/ 3597336 h 6858000"/>
              <a:gd name="connsiteX118" fmla="*/ 5084254 w 6096000"/>
              <a:gd name="connsiteY118" fmla="*/ 3606007 h 6858000"/>
              <a:gd name="connsiteX119" fmla="*/ 5084281 w 6096000"/>
              <a:gd name="connsiteY119" fmla="*/ 3641228 h 6858000"/>
              <a:gd name="connsiteX120" fmla="*/ 5091848 w 6096000"/>
              <a:gd name="connsiteY120" fmla="*/ 3653088 h 6858000"/>
              <a:gd name="connsiteX121" fmla="*/ 5097436 w 6096000"/>
              <a:gd name="connsiteY121" fmla="*/ 3664114 h 6858000"/>
              <a:gd name="connsiteX122" fmla="*/ 5097518 w 6096000"/>
              <a:gd name="connsiteY122" fmla="*/ 3665569 h 6858000"/>
              <a:gd name="connsiteX123" fmla="*/ 5099829 w 6096000"/>
              <a:gd name="connsiteY123" fmla="*/ 3707357 h 6858000"/>
              <a:gd name="connsiteX124" fmla="*/ 5114696 w 6096000"/>
              <a:gd name="connsiteY124" fmla="*/ 3778166 h 6858000"/>
              <a:gd name="connsiteX125" fmla="*/ 5135379 w 6096000"/>
              <a:gd name="connsiteY125" fmla="*/ 3878222 h 6858000"/>
              <a:gd name="connsiteX126" fmla="*/ 5130138 w 6096000"/>
              <a:gd name="connsiteY126" fmla="*/ 4048117 h 6858000"/>
              <a:gd name="connsiteX127" fmla="*/ 5090040 w 6096000"/>
              <a:gd name="connsiteY127" fmla="*/ 4219510 h 6858000"/>
              <a:gd name="connsiteX128" fmla="*/ 5092812 w 6096000"/>
              <a:gd name="connsiteY128" fmla="*/ 4411258 h 6858000"/>
              <a:gd name="connsiteX129" fmla="*/ 5084599 w 6096000"/>
              <a:gd name="connsiteY129" fmla="*/ 4488531 h 6858000"/>
              <a:gd name="connsiteX130" fmla="*/ 5084072 w 6096000"/>
              <a:gd name="connsiteY130" fmla="*/ 4539168 h 6858000"/>
              <a:gd name="connsiteX131" fmla="*/ 5068936 w 6096000"/>
              <a:gd name="connsiteY131" fmla="*/ 4625153 h 6858000"/>
              <a:gd name="connsiteX132" fmla="*/ 5059114 w 6096000"/>
              <a:gd name="connsiteY132" fmla="*/ 4733115 h 6858000"/>
              <a:gd name="connsiteX133" fmla="*/ 5037209 w 6096000"/>
              <a:gd name="connsiteY133" fmla="*/ 4844323 h 6858000"/>
              <a:gd name="connsiteX134" fmla="*/ 5020638 w 6096000"/>
              <a:gd name="connsiteY134" fmla="*/ 4877992 h 6858000"/>
              <a:gd name="connsiteX135" fmla="*/ 5006413 w 6096000"/>
              <a:gd name="connsiteY135" fmla="*/ 4925805 h 6858000"/>
              <a:gd name="connsiteX136" fmla="*/ 4971037 w 6096000"/>
              <a:gd name="connsiteY136" fmla="*/ 5009272 h 6858000"/>
              <a:gd name="connsiteX137" fmla="*/ 4963105 w 6096000"/>
              <a:gd name="connsiteY137" fmla="*/ 5111369 h 6858000"/>
              <a:gd name="connsiteX138" fmla="*/ 4976341 w 6096000"/>
              <a:gd name="connsiteY138" fmla="*/ 5210876 h 6858000"/>
              <a:gd name="connsiteX139" fmla="*/ 4980617 w 6096000"/>
              <a:gd name="connsiteY139" fmla="*/ 5269726 h 6858000"/>
              <a:gd name="connsiteX140" fmla="*/ 4997733 w 6096000"/>
              <a:gd name="connsiteY140" fmla="*/ 5464225 h 6858000"/>
              <a:gd name="connsiteX141" fmla="*/ 5001400 w 6096000"/>
              <a:gd name="connsiteY141" fmla="*/ 5594585 h 6858000"/>
              <a:gd name="connsiteX142" fmla="*/ 4983700 w 6096000"/>
              <a:gd name="connsiteY142" fmla="*/ 5667896 h 6858000"/>
              <a:gd name="connsiteX143" fmla="*/ 4968506 w 6096000"/>
              <a:gd name="connsiteY143" fmla="*/ 5769225 h 6858000"/>
              <a:gd name="connsiteX144" fmla="*/ 4969765 w 6096000"/>
              <a:gd name="connsiteY144" fmla="*/ 5823324 h 6858000"/>
              <a:gd name="connsiteX145" fmla="*/ 4966129 w 6096000"/>
              <a:gd name="connsiteY145" fmla="*/ 5862699 h 6858000"/>
              <a:gd name="connsiteX146" fmla="*/ 4970695 w 6096000"/>
              <a:gd name="connsiteY146" fmla="*/ 5906467 h 6858000"/>
              <a:gd name="connsiteX147" fmla="*/ 4991568 w 6096000"/>
              <a:gd name="connsiteY147" fmla="*/ 5939847 h 6858000"/>
              <a:gd name="connsiteX148" fmla="*/ 4986815 w 6096000"/>
              <a:gd name="connsiteY148" fmla="*/ 5973994 h 6858000"/>
              <a:gd name="connsiteX149" fmla="*/ 4987776 w 6096000"/>
              <a:gd name="connsiteY149" fmla="*/ 6089693 h 6858000"/>
              <a:gd name="connsiteX150" fmla="*/ 4991621 w 6096000"/>
              <a:gd name="connsiteY150" fmla="*/ 6224938 h 6858000"/>
              <a:gd name="connsiteX151" fmla="*/ 5017157 w 6096000"/>
              <a:gd name="connsiteY151" fmla="*/ 6370251 h 6858000"/>
              <a:gd name="connsiteX152" fmla="*/ 5040797 w 6096000"/>
              <a:gd name="connsiteY152" fmla="*/ 6541313 h 6858000"/>
              <a:gd name="connsiteX153" fmla="*/ 5045375 w 6096000"/>
              <a:gd name="connsiteY153" fmla="*/ 6640957 h 6858000"/>
              <a:gd name="connsiteX154" fmla="*/ 5058442 w 6096000"/>
              <a:gd name="connsiteY154" fmla="*/ 6705297 h 6858000"/>
              <a:gd name="connsiteX155" fmla="*/ 5071125 w 6096000"/>
              <a:gd name="connsiteY155" fmla="*/ 6759582 h 6858000"/>
              <a:gd name="connsiteX156" fmla="*/ 5069172 w 6096000"/>
              <a:gd name="connsiteY156" fmla="*/ 6817746 h 6858000"/>
              <a:gd name="connsiteX157" fmla="*/ 5072322 w 6096000"/>
              <a:gd name="connsiteY157" fmla="*/ 6843646 h 6858000"/>
              <a:gd name="connsiteX158" fmla="*/ 5091388 w 6096000"/>
              <a:gd name="connsiteY158" fmla="*/ 6857998 h 6858000"/>
              <a:gd name="connsiteX159" fmla="*/ 6096000 w 6096000"/>
              <a:gd name="connsiteY159" fmla="*/ 6857998 h 6858000"/>
              <a:gd name="connsiteX160" fmla="*/ 6096000 w 6096000"/>
              <a:gd name="connsiteY160" fmla="*/ 6858000 h 6858000"/>
              <a:gd name="connsiteX161" fmla="*/ 0 w 6096000"/>
              <a:gd name="connsiteY16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5567517" y="0"/>
                </a:lnTo>
                <a:lnTo>
                  <a:pt x="5566938" y="1705"/>
                </a:lnTo>
                <a:cubicBezTo>
                  <a:pt x="5563126" y="8440"/>
                  <a:pt x="5558112" y="13784"/>
                  <a:pt x="5551594" y="17287"/>
                </a:cubicBezTo>
                <a:cubicBezTo>
                  <a:pt x="5562364" y="82036"/>
                  <a:pt x="5510349" y="69804"/>
                  <a:pt x="5545641" y="130336"/>
                </a:cubicBezTo>
                <a:cubicBezTo>
                  <a:pt x="5526953" y="117589"/>
                  <a:pt x="5536978" y="162458"/>
                  <a:pt x="5538289" y="187093"/>
                </a:cubicBezTo>
                <a:cubicBezTo>
                  <a:pt x="5536205" y="226511"/>
                  <a:pt x="5545722" y="205530"/>
                  <a:pt x="5545790" y="265704"/>
                </a:cubicBezTo>
                <a:cubicBezTo>
                  <a:pt x="5542296" y="317533"/>
                  <a:pt x="5543813" y="325288"/>
                  <a:pt x="5542313" y="354566"/>
                </a:cubicBezTo>
                <a:lnTo>
                  <a:pt x="5524126" y="472000"/>
                </a:lnTo>
                <a:lnTo>
                  <a:pt x="5522170" y="473782"/>
                </a:lnTo>
                <a:cubicBezTo>
                  <a:pt x="5517847" y="482008"/>
                  <a:pt x="5518682" y="487340"/>
                  <a:pt x="5521798" y="491380"/>
                </a:cubicBezTo>
                <a:lnTo>
                  <a:pt x="5536419" y="531675"/>
                </a:lnTo>
                <a:lnTo>
                  <a:pt x="5533435" y="536015"/>
                </a:lnTo>
                <a:lnTo>
                  <a:pt x="5538088" y="572092"/>
                </a:lnTo>
                <a:lnTo>
                  <a:pt x="5536061" y="572511"/>
                </a:lnTo>
                <a:cubicBezTo>
                  <a:pt x="5531611" y="574271"/>
                  <a:pt x="5528529" y="577121"/>
                  <a:pt x="5528218" y="582332"/>
                </a:cubicBezTo>
                <a:cubicBezTo>
                  <a:pt x="5498002" y="573171"/>
                  <a:pt x="5516262" y="585107"/>
                  <a:pt x="5518011" y="601285"/>
                </a:cubicBezTo>
                <a:cubicBezTo>
                  <a:pt x="5508838" y="617831"/>
                  <a:pt x="5480684" y="666964"/>
                  <a:pt x="5473174" y="681608"/>
                </a:cubicBezTo>
                <a:cubicBezTo>
                  <a:pt x="5473102" y="684122"/>
                  <a:pt x="5473033" y="686637"/>
                  <a:pt x="5472963" y="689151"/>
                </a:cubicBezTo>
                <a:lnTo>
                  <a:pt x="5472485" y="689289"/>
                </a:lnTo>
                <a:cubicBezTo>
                  <a:pt x="5471434" y="690905"/>
                  <a:pt x="5470986" y="693376"/>
                  <a:pt x="5471326" y="697222"/>
                </a:cubicBezTo>
                <a:cubicBezTo>
                  <a:pt x="5471606" y="703992"/>
                  <a:pt x="5471884" y="710761"/>
                  <a:pt x="5472164" y="717531"/>
                </a:cubicBezTo>
                <a:lnTo>
                  <a:pt x="5468891" y="722494"/>
                </a:lnTo>
                <a:lnTo>
                  <a:pt x="5463081" y="724368"/>
                </a:lnTo>
                <a:lnTo>
                  <a:pt x="5446981" y="752692"/>
                </a:lnTo>
                <a:cubicBezTo>
                  <a:pt x="5454691" y="764380"/>
                  <a:pt x="5422719" y="808083"/>
                  <a:pt x="5417190" y="816346"/>
                </a:cubicBezTo>
                <a:lnTo>
                  <a:pt x="5388958" y="889417"/>
                </a:lnTo>
                <a:cubicBezTo>
                  <a:pt x="5320491" y="969963"/>
                  <a:pt x="5321907" y="1005331"/>
                  <a:pt x="5307044" y="1063288"/>
                </a:cubicBezTo>
                <a:cubicBezTo>
                  <a:pt x="5313332" y="1111028"/>
                  <a:pt x="5317096" y="1110140"/>
                  <a:pt x="5303837" y="1157176"/>
                </a:cubicBezTo>
                <a:cubicBezTo>
                  <a:pt x="5301103" y="1192124"/>
                  <a:pt x="5301884" y="1197232"/>
                  <a:pt x="5286494" y="1210776"/>
                </a:cubicBezTo>
                <a:lnTo>
                  <a:pt x="5282463" y="1301993"/>
                </a:lnTo>
                <a:lnTo>
                  <a:pt x="5252235" y="1360879"/>
                </a:lnTo>
                <a:lnTo>
                  <a:pt x="5244497" y="1404045"/>
                </a:lnTo>
                <a:lnTo>
                  <a:pt x="5223823" y="1429568"/>
                </a:lnTo>
                <a:lnTo>
                  <a:pt x="5224851" y="1430305"/>
                </a:lnTo>
                <a:cubicBezTo>
                  <a:pt x="5226697" y="1432466"/>
                  <a:pt x="5214738" y="1459891"/>
                  <a:pt x="5212394" y="1463304"/>
                </a:cubicBezTo>
                <a:cubicBezTo>
                  <a:pt x="5209912" y="1477394"/>
                  <a:pt x="5213027" y="1501295"/>
                  <a:pt x="5209958" y="1514846"/>
                </a:cubicBezTo>
                <a:lnTo>
                  <a:pt x="5206417" y="1519731"/>
                </a:lnTo>
                <a:lnTo>
                  <a:pt x="5206640" y="1519929"/>
                </a:lnTo>
                <a:cubicBezTo>
                  <a:pt x="5206490" y="1521210"/>
                  <a:pt x="5209710" y="1543635"/>
                  <a:pt x="5207632" y="1546022"/>
                </a:cubicBezTo>
                <a:lnTo>
                  <a:pt x="5212030" y="1578752"/>
                </a:lnTo>
                <a:cubicBezTo>
                  <a:pt x="5206147" y="1605585"/>
                  <a:pt x="5226381" y="1622803"/>
                  <a:pt x="5203533" y="1647555"/>
                </a:cubicBezTo>
                <a:cubicBezTo>
                  <a:pt x="5198128" y="1672675"/>
                  <a:pt x="5203213" y="1694404"/>
                  <a:pt x="5190877" y="1715685"/>
                </a:cubicBezTo>
                <a:cubicBezTo>
                  <a:pt x="5196815" y="1724301"/>
                  <a:pt x="5198098" y="1732435"/>
                  <a:pt x="5184235" y="1740358"/>
                </a:cubicBezTo>
                <a:cubicBezTo>
                  <a:pt x="5182625" y="1763793"/>
                  <a:pt x="5198368" y="1769422"/>
                  <a:pt x="5181475" y="1784314"/>
                </a:cubicBezTo>
                <a:cubicBezTo>
                  <a:pt x="5205987" y="1797417"/>
                  <a:pt x="5195246" y="1798221"/>
                  <a:pt x="5185845" y="1804434"/>
                </a:cubicBezTo>
                <a:lnTo>
                  <a:pt x="5185068" y="1805316"/>
                </a:lnTo>
                <a:lnTo>
                  <a:pt x="5188593" y="1807109"/>
                </a:lnTo>
                <a:lnTo>
                  <a:pt x="5185920" y="1821003"/>
                </a:lnTo>
                <a:lnTo>
                  <a:pt x="5183543" y="1824832"/>
                </a:lnTo>
                <a:cubicBezTo>
                  <a:pt x="5182284" y="1827468"/>
                  <a:pt x="5181937" y="1829219"/>
                  <a:pt x="5182235" y="1830429"/>
                </a:cubicBezTo>
                <a:lnTo>
                  <a:pt x="5182525" y="1830569"/>
                </a:lnTo>
                <a:lnTo>
                  <a:pt x="5180663" y="1835810"/>
                </a:lnTo>
                <a:cubicBezTo>
                  <a:pt x="5176779" y="1844665"/>
                  <a:pt x="5172297" y="1853278"/>
                  <a:pt x="5167452" y="1861483"/>
                </a:cubicBezTo>
                <a:cubicBezTo>
                  <a:pt x="5179827" y="1866643"/>
                  <a:pt x="5166788" y="1884999"/>
                  <a:pt x="5174266" y="1892417"/>
                </a:cubicBezTo>
                <a:lnTo>
                  <a:pt x="5189262" y="1895114"/>
                </a:lnTo>
                <a:lnTo>
                  <a:pt x="5187100" y="1899379"/>
                </a:lnTo>
                <a:lnTo>
                  <a:pt x="5180471" y="1907867"/>
                </a:lnTo>
                <a:cubicBezTo>
                  <a:pt x="5179609" y="1909162"/>
                  <a:pt x="5179647" y="1909994"/>
                  <a:pt x="5181361" y="1910265"/>
                </a:cubicBezTo>
                <a:cubicBezTo>
                  <a:pt x="5180995" y="1914884"/>
                  <a:pt x="5177893" y="1930292"/>
                  <a:pt x="5178268" y="1935584"/>
                </a:cubicBezTo>
                <a:lnTo>
                  <a:pt x="5183619" y="1942021"/>
                </a:lnTo>
                <a:lnTo>
                  <a:pt x="5184480" y="1945112"/>
                </a:lnTo>
                <a:lnTo>
                  <a:pt x="5172776" y="1961162"/>
                </a:lnTo>
                <a:lnTo>
                  <a:pt x="5168513" y="1969445"/>
                </a:lnTo>
                <a:lnTo>
                  <a:pt x="5126597" y="2024270"/>
                </a:lnTo>
                <a:lnTo>
                  <a:pt x="5119528" y="2107942"/>
                </a:lnTo>
                <a:cubicBezTo>
                  <a:pt x="5089290" y="2138038"/>
                  <a:pt x="5110415" y="2159228"/>
                  <a:pt x="5110356" y="2193455"/>
                </a:cubicBezTo>
                <a:cubicBezTo>
                  <a:pt x="5101302" y="2220953"/>
                  <a:pt x="5110381" y="2224200"/>
                  <a:pt x="5104992" y="2260088"/>
                </a:cubicBezTo>
                <a:cubicBezTo>
                  <a:pt x="5096504" y="2291744"/>
                  <a:pt x="5078225" y="2299003"/>
                  <a:pt x="5059439" y="2335735"/>
                </a:cubicBezTo>
                <a:cubicBezTo>
                  <a:pt x="5029465" y="2329020"/>
                  <a:pt x="5058046" y="2407546"/>
                  <a:pt x="5022061" y="2408995"/>
                </a:cubicBezTo>
                <a:cubicBezTo>
                  <a:pt x="5023289" y="2413465"/>
                  <a:pt x="5019654" y="2441580"/>
                  <a:pt x="5022253" y="2445869"/>
                </a:cubicBezTo>
                <a:cubicBezTo>
                  <a:pt x="5022440" y="2449625"/>
                  <a:pt x="5011241" y="2492743"/>
                  <a:pt x="5011426" y="2496499"/>
                </a:cubicBezTo>
                <a:lnTo>
                  <a:pt x="4994224" y="2549900"/>
                </a:lnTo>
                <a:cubicBezTo>
                  <a:pt x="4992353" y="2564757"/>
                  <a:pt x="4998952" y="2582253"/>
                  <a:pt x="4995245" y="2596456"/>
                </a:cubicBezTo>
                <a:lnTo>
                  <a:pt x="4988570" y="2606088"/>
                </a:lnTo>
                <a:cubicBezTo>
                  <a:pt x="4988504" y="2615842"/>
                  <a:pt x="4988436" y="2625597"/>
                  <a:pt x="4988371" y="2635351"/>
                </a:cubicBezTo>
                <a:lnTo>
                  <a:pt x="4983212" y="2665666"/>
                </a:lnTo>
                <a:lnTo>
                  <a:pt x="4968234" y="2715895"/>
                </a:lnTo>
                <a:lnTo>
                  <a:pt x="4975888" y="2725052"/>
                </a:lnTo>
                <a:lnTo>
                  <a:pt x="4980195" y="2726489"/>
                </a:lnTo>
                <a:lnTo>
                  <a:pt x="4976218" y="2740278"/>
                </a:lnTo>
                <a:lnTo>
                  <a:pt x="4980571" y="2751112"/>
                </a:lnTo>
                <a:lnTo>
                  <a:pt x="4973893" y="2760208"/>
                </a:lnTo>
                <a:lnTo>
                  <a:pt x="4979005" y="2790136"/>
                </a:lnTo>
                <a:lnTo>
                  <a:pt x="4986137" y="2804183"/>
                </a:lnTo>
                <a:cubicBezTo>
                  <a:pt x="4986150" y="2811409"/>
                  <a:pt x="4986162" y="2818634"/>
                  <a:pt x="4986175" y="2825860"/>
                </a:cubicBezTo>
                <a:cubicBezTo>
                  <a:pt x="4987474" y="2843788"/>
                  <a:pt x="4992871" y="2886513"/>
                  <a:pt x="4993936" y="2911749"/>
                </a:cubicBezTo>
                <a:cubicBezTo>
                  <a:pt x="4993313" y="2946689"/>
                  <a:pt x="4980300" y="2954448"/>
                  <a:pt x="4992563" y="2977278"/>
                </a:cubicBezTo>
                <a:cubicBezTo>
                  <a:pt x="4985688" y="2983455"/>
                  <a:pt x="4982051" y="2987749"/>
                  <a:pt x="4980516" y="2991092"/>
                </a:cubicBezTo>
                <a:cubicBezTo>
                  <a:pt x="4975910" y="3001119"/>
                  <a:pt x="4990216" y="3002537"/>
                  <a:pt x="4992801" y="3020247"/>
                </a:cubicBezTo>
                <a:cubicBezTo>
                  <a:pt x="4998517" y="3032637"/>
                  <a:pt x="5013148" y="3051512"/>
                  <a:pt x="5014805" y="3065434"/>
                </a:cubicBezTo>
                <a:cubicBezTo>
                  <a:pt x="4998836" y="3057428"/>
                  <a:pt x="5016840" y="3105196"/>
                  <a:pt x="5002733" y="3103777"/>
                </a:cubicBezTo>
                <a:cubicBezTo>
                  <a:pt x="5022381" y="3124610"/>
                  <a:pt x="4997365" y="3128169"/>
                  <a:pt x="5002941" y="3151828"/>
                </a:cubicBezTo>
                <a:cubicBezTo>
                  <a:pt x="5010264" y="3163902"/>
                  <a:pt x="5011356" y="3171780"/>
                  <a:pt x="5002883" y="3180546"/>
                </a:cubicBezTo>
                <a:cubicBezTo>
                  <a:pt x="5038586" y="3236545"/>
                  <a:pt x="5003723" y="3210316"/>
                  <a:pt x="5016711" y="3258677"/>
                </a:cubicBezTo>
                <a:lnTo>
                  <a:pt x="5017918" y="3262610"/>
                </a:lnTo>
                <a:lnTo>
                  <a:pt x="5011672" y="3277179"/>
                </a:lnTo>
                <a:lnTo>
                  <a:pt x="5009344" y="3278130"/>
                </a:lnTo>
                <a:lnTo>
                  <a:pt x="5026770" y="3325671"/>
                </a:lnTo>
                <a:lnTo>
                  <a:pt x="5024571" y="3332072"/>
                </a:lnTo>
                <a:lnTo>
                  <a:pt x="5041705" y="3362948"/>
                </a:lnTo>
                <a:lnTo>
                  <a:pt x="5047477" y="3378959"/>
                </a:lnTo>
                <a:lnTo>
                  <a:pt x="5060758" y="3407057"/>
                </a:lnTo>
                <a:lnTo>
                  <a:pt x="5058968" y="3409825"/>
                </a:lnTo>
                <a:lnTo>
                  <a:pt x="5062667" y="3415218"/>
                </a:lnTo>
                <a:lnTo>
                  <a:pt x="5060928" y="3419880"/>
                </a:lnTo>
                <a:lnTo>
                  <a:pt x="5062923" y="3424545"/>
                </a:lnTo>
                <a:cubicBezTo>
                  <a:pt x="5063537" y="3433967"/>
                  <a:pt x="5063494" y="3466028"/>
                  <a:pt x="5064623" y="3476412"/>
                </a:cubicBezTo>
                <a:lnTo>
                  <a:pt x="5069684" y="3486850"/>
                </a:lnTo>
                <a:lnTo>
                  <a:pt x="5063339" y="3496391"/>
                </a:lnTo>
                <a:lnTo>
                  <a:pt x="5070139" y="3531201"/>
                </a:lnTo>
                <a:lnTo>
                  <a:pt x="5079896" y="3542019"/>
                </a:lnTo>
                <a:lnTo>
                  <a:pt x="5087540" y="3552249"/>
                </a:lnTo>
                <a:lnTo>
                  <a:pt x="5087902" y="3553678"/>
                </a:lnTo>
                <a:lnTo>
                  <a:pt x="5091509" y="3568021"/>
                </a:lnTo>
                <a:lnTo>
                  <a:pt x="5091934" y="3569719"/>
                </a:lnTo>
                <a:lnTo>
                  <a:pt x="5089362" y="3586412"/>
                </a:lnTo>
                <a:lnTo>
                  <a:pt x="5092358" y="3597336"/>
                </a:lnTo>
                <a:lnTo>
                  <a:pt x="5084254" y="3606007"/>
                </a:lnTo>
                <a:cubicBezTo>
                  <a:pt x="5084262" y="3617747"/>
                  <a:pt x="5084273" y="3629488"/>
                  <a:pt x="5084281" y="3641228"/>
                </a:cubicBezTo>
                <a:lnTo>
                  <a:pt x="5091848" y="3653088"/>
                </a:lnTo>
                <a:lnTo>
                  <a:pt x="5097436" y="3664114"/>
                </a:lnTo>
                <a:cubicBezTo>
                  <a:pt x="5097463" y="3664599"/>
                  <a:pt x="5097491" y="3665084"/>
                  <a:pt x="5097518" y="3665569"/>
                </a:cubicBezTo>
                <a:cubicBezTo>
                  <a:pt x="5097915" y="3672776"/>
                  <a:pt x="5096966" y="3688591"/>
                  <a:pt x="5099829" y="3707357"/>
                </a:cubicBezTo>
                <a:cubicBezTo>
                  <a:pt x="5100505" y="3724716"/>
                  <a:pt x="5118078" y="3760234"/>
                  <a:pt x="5114696" y="3778166"/>
                </a:cubicBezTo>
                <a:cubicBezTo>
                  <a:pt x="5141627" y="3845122"/>
                  <a:pt x="5125427" y="3821305"/>
                  <a:pt x="5135379" y="3878222"/>
                </a:cubicBezTo>
                <a:cubicBezTo>
                  <a:pt x="5161519" y="3905047"/>
                  <a:pt x="5125417" y="4015047"/>
                  <a:pt x="5130138" y="4048117"/>
                </a:cubicBezTo>
                <a:cubicBezTo>
                  <a:pt x="5081804" y="4192084"/>
                  <a:pt x="5096262" y="4158987"/>
                  <a:pt x="5090040" y="4219510"/>
                </a:cubicBezTo>
                <a:cubicBezTo>
                  <a:pt x="5104553" y="4280033"/>
                  <a:pt x="5065380" y="4345686"/>
                  <a:pt x="5092812" y="4411258"/>
                </a:cubicBezTo>
                <a:cubicBezTo>
                  <a:pt x="5090630" y="4437329"/>
                  <a:pt x="5083878" y="4473140"/>
                  <a:pt x="5084599" y="4488531"/>
                </a:cubicBezTo>
                <a:cubicBezTo>
                  <a:pt x="5084423" y="4505410"/>
                  <a:pt x="5084248" y="4522289"/>
                  <a:pt x="5084072" y="4539168"/>
                </a:cubicBezTo>
                <a:cubicBezTo>
                  <a:pt x="5072114" y="4567830"/>
                  <a:pt x="5064305" y="4588197"/>
                  <a:pt x="5068936" y="4625153"/>
                </a:cubicBezTo>
                <a:cubicBezTo>
                  <a:pt x="5077433" y="4662889"/>
                  <a:pt x="5065899" y="4679357"/>
                  <a:pt x="5059114" y="4733115"/>
                </a:cubicBezTo>
                <a:cubicBezTo>
                  <a:pt x="5068687" y="4752352"/>
                  <a:pt x="5055370" y="4832308"/>
                  <a:pt x="5037209" y="4844323"/>
                </a:cubicBezTo>
                <a:cubicBezTo>
                  <a:pt x="5033444" y="4857054"/>
                  <a:pt x="5040194" y="4871554"/>
                  <a:pt x="5020638" y="4877992"/>
                </a:cubicBezTo>
                <a:cubicBezTo>
                  <a:pt x="4997151" y="4888353"/>
                  <a:pt x="5034418" y="4931200"/>
                  <a:pt x="5006413" y="4925805"/>
                </a:cubicBezTo>
                <a:cubicBezTo>
                  <a:pt x="5031964" y="4956261"/>
                  <a:pt x="4982840" y="4982633"/>
                  <a:pt x="4971037" y="5009272"/>
                </a:cubicBezTo>
                <a:cubicBezTo>
                  <a:pt x="4973259" y="5034036"/>
                  <a:pt x="4968375" y="5053859"/>
                  <a:pt x="4963105" y="5111369"/>
                </a:cubicBezTo>
                <a:cubicBezTo>
                  <a:pt x="4973224" y="5141336"/>
                  <a:pt x="4937413" y="5161742"/>
                  <a:pt x="4976341" y="5210876"/>
                </a:cubicBezTo>
                <a:cubicBezTo>
                  <a:pt x="4972455" y="5212581"/>
                  <a:pt x="4977054" y="5227501"/>
                  <a:pt x="4980617" y="5269726"/>
                </a:cubicBezTo>
                <a:cubicBezTo>
                  <a:pt x="4984182" y="5311951"/>
                  <a:pt x="4990390" y="5400671"/>
                  <a:pt x="4997733" y="5464225"/>
                </a:cubicBezTo>
                <a:cubicBezTo>
                  <a:pt x="5001765" y="5536542"/>
                  <a:pt x="4990225" y="5517959"/>
                  <a:pt x="5001400" y="5594585"/>
                </a:cubicBezTo>
                <a:cubicBezTo>
                  <a:pt x="4999908" y="5619318"/>
                  <a:pt x="4974042" y="5647975"/>
                  <a:pt x="4983700" y="5667896"/>
                </a:cubicBezTo>
                <a:cubicBezTo>
                  <a:pt x="4976834" y="5696311"/>
                  <a:pt x="4975579" y="5738356"/>
                  <a:pt x="4968506" y="5769225"/>
                </a:cubicBezTo>
                <a:cubicBezTo>
                  <a:pt x="4968926" y="5787258"/>
                  <a:pt x="4969344" y="5805291"/>
                  <a:pt x="4969765" y="5823324"/>
                </a:cubicBezTo>
                <a:cubicBezTo>
                  <a:pt x="4966122" y="5853058"/>
                  <a:pt x="4965608" y="5838948"/>
                  <a:pt x="4966129" y="5862699"/>
                </a:cubicBezTo>
                <a:lnTo>
                  <a:pt x="4970695" y="5906467"/>
                </a:lnTo>
                <a:lnTo>
                  <a:pt x="4991568" y="5939847"/>
                </a:lnTo>
                <a:cubicBezTo>
                  <a:pt x="4998848" y="5955713"/>
                  <a:pt x="4974731" y="5940131"/>
                  <a:pt x="4986815" y="5973994"/>
                </a:cubicBezTo>
                <a:cubicBezTo>
                  <a:pt x="4961187" y="5997051"/>
                  <a:pt x="4983444" y="6032039"/>
                  <a:pt x="4987776" y="6089693"/>
                </a:cubicBezTo>
                <a:lnTo>
                  <a:pt x="4991621" y="6224938"/>
                </a:lnTo>
                <a:cubicBezTo>
                  <a:pt x="4988442" y="6270972"/>
                  <a:pt x="5008962" y="6317522"/>
                  <a:pt x="5017157" y="6370251"/>
                </a:cubicBezTo>
                <a:cubicBezTo>
                  <a:pt x="5025353" y="6422980"/>
                  <a:pt x="5039938" y="6490855"/>
                  <a:pt x="5040797" y="6541313"/>
                </a:cubicBezTo>
                <a:cubicBezTo>
                  <a:pt x="5039898" y="6576319"/>
                  <a:pt x="5031912" y="6591883"/>
                  <a:pt x="5045375" y="6640957"/>
                </a:cubicBezTo>
                <a:cubicBezTo>
                  <a:pt x="5057505" y="6669536"/>
                  <a:pt x="5052276" y="6675394"/>
                  <a:pt x="5058442" y="6705297"/>
                </a:cubicBezTo>
                <a:cubicBezTo>
                  <a:pt x="5057367" y="6727133"/>
                  <a:pt x="5067901" y="6732087"/>
                  <a:pt x="5071125" y="6759582"/>
                </a:cubicBezTo>
                <a:cubicBezTo>
                  <a:pt x="5055614" y="6796071"/>
                  <a:pt x="5051656" y="6769544"/>
                  <a:pt x="5069172" y="6817746"/>
                </a:cubicBezTo>
                <a:cubicBezTo>
                  <a:pt x="5060956" y="6828354"/>
                  <a:pt x="5064525" y="6836369"/>
                  <a:pt x="5072322" y="6843646"/>
                </a:cubicBezTo>
                <a:lnTo>
                  <a:pt x="5091388" y="6857998"/>
                </a:lnTo>
                <a:lnTo>
                  <a:pt x="6096000" y="6857998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4BE87A-2769-4B55-837C-0C18CA442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9600"/>
            <a:ext cx="3739341" cy="133083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3700" kern="1200" dirty="0">
                <a:latin typeface="+mj-lt"/>
                <a:ea typeface="+mj-ea"/>
                <a:cs typeface="+mj-cs"/>
              </a:rPr>
              <a:t>Point Lies Inside or Outside a Polygon​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1593BD-49CF-4D99-A3A7-7E2E2B1F65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2366" y="2485924"/>
            <a:ext cx="3427001" cy="390858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2000" b="1" dirty="0" err="1">
                <a:latin typeface="Calibri" panose="020F0502020204030204" pitchFamily="34" charset="0"/>
                <a:cs typeface="Calibri" panose="020F0502020204030204" pitchFamily="34" charset="0"/>
              </a:rPr>
              <a:t>Bước</a:t>
            </a: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 3: </a:t>
            </a:r>
            <a:r>
              <a:rPr lang="en-US" sz="2000" b="1" dirty="0" err="1">
                <a:latin typeface="Calibri" panose="020F0502020204030204" pitchFamily="34" charset="0"/>
                <a:cs typeface="Calibri" panose="020F0502020204030204" pitchFamily="34" charset="0"/>
              </a:rPr>
              <a:t>Kiểm</a:t>
            </a: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b="1" dirty="0" err="1">
                <a:latin typeface="Calibri" panose="020F0502020204030204" pitchFamily="34" charset="0"/>
                <a:cs typeface="Calibri" panose="020F0502020204030204" pitchFamily="34" charset="0"/>
              </a:rPr>
              <a:t>tra</a:t>
            </a: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b="1" dirty="0" err="1">
                <a:latin typeface="Calibri" panose="020F0502020204030204" pitchFamily="34" charset="0"/>
                <a:cs typeface="Calibri" panose="020F0502020204030204" pitchFamily="34" charset="0"/>
              </a:rPr>
              <a:t>nếu</a:t>
            </a: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b="1" dirty="0" err="1">
                <a:latin typeface="Calibri" panose="020F0502020204030204" pitchFamily="34" charset="0"/>
                <a:cs typeface="Calibri" panose="020F0502020204030204" pitchFamily="34" charset="0"/>
              </a:rPr>
              <a:t>số</a:t>
            </a: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b="1" dirty="0" err="1">
                <a:latin typeface="Calibri" panose="020F0502020204030204" pitchFamily="34" charset="0"/>
                <a:cs typeface="Calibri" panose="020F0502020204030204" pitchFamily="34" charset="0"/>
              </a:rPr>
              <a:t>giao</a:t>
            </a: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b="1" dirty="0" err="1">
                <a:latin typeface="Calibri" panose="020F0502020204030204" pitchFamily="34" charset="0"/>
                <a:cs typeface="Calibri" panose="020F0502020204030204" pitchFamily="34" charset="0"/>
              </a:rPr>
              <a:t>điểm</a:t>
            </a: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b="1" dirty="0" err="1">
                <a:latin typeface="Calibri" panose="020F0502020204030204" pitchFamily="34" charset="0"/>
                <a:cs typeface="Calibri" panose="020F0502020204030204" pitchFamily="34" charset="0"/>
              </a:rPr>
              <a:t>là</a:t>
            </a: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r>
              <a:rPr lang="en-US" sz="2000" b="1" dirty="0" err="1">
                <a:latin typeface="Calibri" panose="020F0502020204030204" pitchFamily="34" charset="0"/>
                <a:cs typeface="Calibri" panose="020F0502020204030204" pitchFamily="34" charset="0"/>
              </a:rPr>
              <a:t>Số</a:t>
            </a: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b="1" dirty="0" err="1">
                <a:latin typeface="Calibri" panose="020F0502020204030204" pitchFamily="34" charset="0"/>
                <a:cs typeface="Calibri" panose="020F0502020204030204" pitchFamily="34" charset="0"/>
              </a:rPr>
              <a:t>lẻ</a:t>
            </a: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  <a:sym typeface="Symbol" panose="05050102010706020507" pitchFamily="18" charset="2"/>
              </a:rPr>
              <a:t> </a:t>
            </a:r>
            <a:r>
              <a:rPr lang="en-US" sz="2000" b="1" dirty="0" err="1">
                <a:latin typeface="Calibri" panose="020F0502020204030204" pitchFamily="34" charset="0"/>
                <a:cs typeface="Calibri" panose="020F0502020204030204" pitchFamily="34" charset="0"/>
                <a:sym typeface="Symbol" panose="05050102010706020507" pitchFamily="18" charset="2"/>
              </a:rPr>
              <a:t>điểm</a:t>
            </a: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  <a:sym typeface="Symbol" panose="05050102010706020507" pitchFamily="18" charset="2"/>
              </a:rPr>
              <a:t> ban </a:t>
            </a:r>
            <a:r>
              <a:rPr lang="en-US" sz="2000" b="1" dirty="0" err="1">
                <a:latin typeface="Calibri" panose="020F0502020204030204" pitchFamily="34" charset="0"/>
                <a:cs typeface="Calibri" panose="020F0502020204030204" pitchFamily="34" charset="0"/>
                <a:sym typeface="Symbol" panose="05050102010706020507" pitchFamily="18" charset="2"/>
              </a:rPr>
              <a:t>đầu</a:t>
            </a: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  <a:sym typeface="Symbol" panose="05050102010706020507" pitchFamily="18" charset="2"/>
              </a:rPr>
              <a:t> </a:t>
            </a:r>
            <a:r>
              <a:rPr lang="en-US" sz="2000" b="1" dirty="0" err="1">
                <a:latin typeface="Calibri" panose="020F0502020204030204" pitchFamily="34" charset="0"/>
                <a:cs typeface="Calibri" panose="020F0502020204030204" pitchFamily="34" charset="0"/>
                <a:sym typeface="Symbol" panose="05050102010706020507" pitchFamily="18" charset="2"/>
              </a:rPr>
              <a:t>nằm</a:t>
            </a: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  <a:sym typeface="Symbol" panose="05050102010706020507" pitchFamily="18" charset="2"/>
              </a:rPr>
              <a:t> </a:t>
            </a:r>
            <a:r>
              <a:rPr lang="en-US" sz="2000" b="1" dirty="0" err="1">
                <a:latin typeface="Calibri" panose="020F0502020204030204" pitchFamily="34" charset="0"/>
                <a:cs typeface="Calibri" panose="020F0502020204030204" pitchFamily="34" charset="0"/>
                <a:sym typeface="Symbol" panose="05050102010706020507" pitchFamily="18" charset="2"/>
              </a:rPr>
              <a:t>bên</a:t>
            </a: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  <a:sym typeface="Symbol" panose="05050102010706020507" pitchFamily="18" charset="2"/>
              </a:rPr>
              <a:t> </a:t>
            </a:r>
            <a:r>
              <a:rPr lang="en-US" sz="2000" b="1" dirty="0" err="1">
                <a:latin typeface="Calibri" panose="020F0502020204030204" pitchFamily="34" charset="0"/>
                <a:cs typeface="Calibri" panose="020F0502020204030204" pitchFamily="34" charset="0"/>
                <a:sym typeface="Symbol" panose="05050102010706020507" pitchFamily="18" charset="2"/>
              </a:rPr>
              <a:t>trong</a:t>
            </a: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  <a:sym typeface="Symbol" panose="05050102010706020507" pitchFamily="18" charset="2"/>
              </a:rPr>
              <a:t> (</a:t>
            </a:r>
            <a:r>
              <a:rPr lang="en-US" sz="2000" b="1" dirty="0" err="1">
                <a:latin typeface="Calibri" panose="020F0502020204030204" pitchFamily="34" charset="0"/>
                <a:cs typeface="Calibri" panose="020F0502020204030204" pitchFamily="34" charset="0"/>
                <a:sym typeface="Symbol" panose="05050102010706020507" pitchFamily="18" charset="2"/>
              </a:rPr>
              <a:t>hoặc</a:t>
            </a: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  <a:sym typeface="Symbol" panose="05050102010706020507" pitchFamily="18" charset="2"/>
              </a:rPr>
              <a:t> </a:t>
            </a:r>
            <a:r>
              <a:rPr lang="en-US" sz="2000" b="1" dirty="0" err="1">
                <a:latin typeface="Calibri" panose="020F0502020204030204" pitchFamily="34" charset="0"/>
                <a:cs typeface="Calibri" panose="020F0502020204030204" pitchFamily="34" charset="0"/>
                <a:sym typeface="Symbol" panose="05050102010706020507" pitchFamily="18" charset="2"/>
              </a:rPr>
              <a:t>trên</a:t>
            </a: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  <a:sym typeface="Symbol" panose="05050102010706020507" pitchFamily="18" charset="2"/>
              </a:rPr>
              <a:t>) </a:t>
            </a:r>
            <a:r>
              <a:rPr lang="en-US" sz="2000" b="1" dirty="0" err="1">
                <a:latin typeface="Calibri" panose="020F0502020204030204" pitchFamily="34" charset="0"/>
                <a:cs typeface="Calibri" panose="020F0502020204030204" pitchFamily="34" charset="0"/>
                <a:sym typeface="Symbol" panose="05050102010706020507" pitchFamily="18" charset="2"/>
              </a:rPr>
              <a:t>đa</a:t>
            </a: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  <a:sym typeface="Symbol" panose="05050102010706020507" pitchFamily="18" charset="2"/>
              </a:rPr>
              <a:t> </a:t>
            </a:r>
            <a:r>
              <a:rPr lang="en-US" sz="2000" b="1" dirty="0" err="1">
                <a:latin typeface="Calibri" panose="020F0502020204030204" pitchFamily="34" charset="0"/>
                <a:cs typeface="Calibri" panose="020F0502020204030204" pitchFamily="34" charset="0"/>
                <a:sym typeface="Symbol" panose="05050102010706020507" pitchFamily="18" charset="2"/>
              </a:rPr>
              <a:t>giác</a:t>
            </a: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  <a:sym typeface="Symbol" panose="05050102010706020507" pitchFamily="18" charset="2"/>
              </a:rPr>
              <a:t>.</a:t>
            </a:r>
          </a:p>
          <a:p>
            <a:r>
              <a:rPr lang="en-US" sz="2000" b="1" dirty="0" err="1">
                <a:latin typeface="Calibri" panose="020F0502020204030204" pitchFamily="34" charset="0"/>
                <a:cs typeface="Calibri" panose="020F0502020204030204" pitchFamily="34" charset="0"/>
                <a:sym typeface="Symbol" panose="05050102010706020507" pitchFamily="18" charset="2"/>
              </a:rPr>
              <a:t>Số</a:t>
            </a: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  <a:sym typeface="Symbol" panose="05050102010706020507" pitchFamily="18" charset="2"/>
              </a:rPr>
              <a:t> </a:t>
            </a:r>
            <a:r>
              <a:rPr lang="en-US" sz="2000" b="1" dirty="0" err="1">
                <a:latin typeface="Calibri" panose="020F0502020204030204" pitchFamily="34" charset="0"/>
                <a:cs typeface="Calibri" panose="020F0502020204030204" pitchFamily="34" charset="0"/>
                <a:sym typeface="Symbol" panose="05050102010706020507" pitchFamily="18" charset="2"/>
              </a:rPr>
              <a:t>chẵn</a:t>
            </a: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  <a:sym typeface="Symbol" panose="05050102010706020507" pitchFamily="18" charset="2"/>
              </a:rPr>
              <a:t> (</a:t>
            </a:r>
            <a:r>
              <a:rPr lang="en-US" sz="2000" b="1" dirty="0" err="1">
                <a:latin typeface="Calibri" panose="020F0502020204030204" pitchFamily="34" charset="0"/>
                <a:cs typeface="Calibri" panose="020F0502020204030204" pitchFamily="34" charset="0"/>
                <a:sym typeface="Symbol" panose="05050102010706020507" pitchFamily="18" charset="2"/>
              </a:rPr>
              <a:t>hoặc</a:t>
            </a: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  <a:sym typeface="Symbol" panose="05050102010706020507" pitchFamily="18" charset="2"/>
              </a:rPr>
              <a:t> = 0)  </a:t>
            </a:r>
            <a:r>
              <a:rPr lang="en-US" sz="2000" b="1" dirty="0" err="1">
                <a:latin typeface="Calibri" panose="020F0502020204030204" pitchFamily="34" charset="0"/>
                <a:cs typeface="Calibri" panose="020F0502020204030204" pitchFamily="34" charset="0"/>
                <a:sym typeface="Symbol" panose="05050102010706020507" pitchFamily="18" charset="2"/>
              </a:rPr>
              <a:t>điểm</a:t>
            </a: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  <a:sym typeface="Symbol" panose="05050102010706020507" pitchFamily="18" charset="2"/>
              </a:rPr>
              <a:t> ban </a:t>
            </a:r>
            <a:r>
              <a:rPr lang="en-US" sz="2000" b="1" dirty="0" err="1">
                <a:latin typeface="Calibri" panose="020F0502020204030204" pitchFamily="34" charset="0"/>
                <a:cs typeface="Calibri" panose="020F0502020204030204" pitchFamily="34" charset="0"/>
                <a:sym typeface="Symbol" panose="05050102010706020507" pitchFamily="18" charset="2"/>
              </a:rPr>
              <a:t>đầu</a:t>
            </a: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  <a:sym typeface="Symbol" panose="05050102010706020507" pitchFamily="18" charset="2"/>
              </a:rPr>
              <a:t> </a:t>
            </a:r>
            <a:r>
              <a:rPr lang="en-US" sz="2000" b="1" dirty="0" err="1">
                <a:latin typeface="Calibri" panose="020F0502020204030204" pitchFamily="34" charset="0"/>
                <a:cs typeface="Calibri" panose="020F0502020204030204" pitchFamily="34" charset="0"/>
                <a:sym typeface="Symbol" panose="05050102010706020507" pitchFamily="18" charset="2"/>
              </a:rPr>
              <a:t>nằm</a:t>
            </a: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  <a:sym typeface="Symbol" panose="05050102010706020507" pitchFamily="18" charset="2"/>
              </a:rPr>
              <a:t> </a:t>
            </a:r>
            <a:r>
              <a:rPr lang="en-US" sz="2000" b="1" dirty="0" err="1">
                <a:latin typeface="Calibri" panose="020F0502020204030204" pitchFamily="34" charset="0"/>
                <a:cs typeface="Calibri" panose="020F0502020204030204" pitchFamily="34" charset="0"/>
                <a:sym typeface="Symbol" panose="05050102010706020507" pitchFamily="18" charset="2"/>
              </a:rPr>
              <a:t>bên</a:t>
            </a: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  <a:sym typeface="Symbol" panose="05050102010706020507" pitchFamily="18" charset="2"/>
              </a:rPr>
              <a:t> </a:t>
            </a:r>
            <a:r>
              <a:rPr lang="en-US" sz="2000" b="1" dirty="0" err="1">
                <a:latin typeface="Calibri" panose="020F0502020204030204" pitchFamily="34" charset="0"/>
                <a:cs typeface="Calibri" panose="020F0502020204030204" pitchFamily="34" charset="0"/>
                <a:sym typeface="Symbol" panose="05050102010706020507" pitchFamily="18" charset="2"/>
              </a:rPr>
              <a:t>ngoài</a:t>
            </a: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  <a:sym typeface="Symbol" panose="05050102010706020507" pitchFamily="18" charset="2"/>
              </a:rPr>
              <a:t> </a:t>
            </a:r>
            <a:r>
              <a:rPr lang="en-US" sz="2000" b="1" dirty="0" err="1">
                <a:latin typeface="Calibri" panose="020F0502020204030204" pitchFamily="34" charset="0"/>
                <a:cs typeface="Calibri" panose="020F0502020204030204" pitchFamily="34" charset="0"/>
                <a:sym typeface="Symbol" panose="05050102010706020507" pitchFamily="18" charset="2"/>
              </a:rPr>
              <a:t>đa</a:t>
            </a: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  <a:sym typeface="Symbol" panose="05050102010706020507" pitchFamily="18" charset="2"/>
              </a:rPr>
              <a:t> </a:t>
            </a:r>
            <a:r>
              <a:rPr lang="en-US" sz="2000" b="1" dirty="0" err="1">
                <a:latin typeface="Calibri" panose="020F0502020204030204" pitchFamily="34" charset="0"/>
                <a:cs typeface="Calibri" panose="020F0502020204030204" pitchFamily="34" charset="0"/>
                <a:sym typeface="Symbol" panose="05050102010706020507" pitchFamily="18" charset="2"/>
              </a:rPr>
              <a:t>giác</a:t>
            </a: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  <a:sym typeface="Symbol" panose="05050102010706020507" pitchFamily="18" charset="2"/>
              </a:rPr>
              <a:t>.</a:t>
            </a:r>
            <a:endParaRPr lang="en-US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19F6B50-6F33-4D5B-81AC-364155E28C7F}"/>
              </a:ext>
            </a:extLst>
          </p:cNvPr>
          <p:cNvGrpSpPr/>
          <p:nvPr/>
        </p:nvGrpSpPr>
        <p:grpSpPr>
          <a:xfrm>
            <a:off x="6108969" y="1812404"/>
            <a:ext cx="4966334" cy="3240105"/>
            <a:chOff x="6108969" y="1812404"/>
            <a:chExt cx="4966334" cy="3240105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C3778C8-DB6B-45B5-9850-5DA853E2D07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08969" y="1812404"/>
              <a:ext cx="4966334" cy="3240105"/>
            </a:xfrm>
            <a:prstGeom prst="rect">
              <a:avLst/>
            </a:prstGeom>
          </p:spPr>
        </p:pic>
        <p:sp>
          <p:nvSpPr>
            <p:cNvPr id="4" name="Flowchart: Connector 3">
              <a:extLst>
                <a:ext uri="{FF2B5EF4-FFF2-40B4-BE49-F238E27FC236}">
                  <a16:creationId xmlns:a16="http://schemas.microsoft.com/office/drawing/2014/main" id="{6C129F1C-B410-4B87-96C4-A257849DC660}"/>
                </a:ext>
              </a:extLst>
            </p:cNvPr>
            <p:cNvSpPr/>
            <p:nvPr/>
          </p:nvSpPr>
          <p:spPr>
            <a:xfrm>
              <a:off x="7587574" y="2120630"/>
              <a:ext cx="116732" cy="116732"/>
            </a:xfrm>
            <a:prstGeom prst="flowChartConnector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lowchart: Connector 12">
              <a:extLst>
                <a:ext uri="{FF2B5EF4-FFF2-40B4-BE49-F238E27FC236}">
                  <a16:creationId xmlns:a16="http://schemas.microsoft.com/office/drawing/2014/main" id="{45880824-EB92-47E4-B247-412D826A3708}"/>
                </a:ext>
              </a:extLst>
            </p:cNvPr>
            <p:cNvSpPr/>
            <p:nvPr/>
          </p:nvSpPr>
          <p:spPr>
            <a:xfrm>
              <a:off x="9393676" y="4111555"/>
              <a:ext cx="116732" cy="116732"/>
            </a:xfrm>
            <a:prstGeom prst="flowChartConnector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lowchart: Connector 13">
              <a:extLst>
                <a:ext uri="{FF2B5EF4-FFF2-40B4-BE49-F238E27FC236}">
                  <a16:creationId xmlns:a16="http://schemas.microsoft.com/office/drawing/2014/main" id="{241E06FD-83BD-4D67-B641-01F2C8635FBC}"/>
                </a:ext>
              </a:extLst>
            </p:cNvPr>
            <p:cNvSpPr/>
            <p:nvPr/>
          </p:nvSpPr>
          <p:spPr>
            <a:xfrm>
              <a:off x="8582408" y="2133598"/>
              <a:ext cx="116732" cy="116732"/>
            </a:xfrm>
            <a:prstGeom prst="flowChartConnector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8E42F37C-F9D6-4B3A-B1D9-463424A4D4FF}"/>
              </a:ext>
            </a:extLst>
          </p:cNvPr>
          <p:cNvSpPr txBox="1"/>
          <p:nvPr/>
        </p:nvSpPr>
        <p:spPr>
          <a:xfrm>
            <a:off x="10688762" y="1991909"/>
            <a:ext cx="10166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Outside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2A5208D-F203-43D2-A920-21A67D81FEE7}"/>
              </a:ext>
            </a:extLst>
          </p:cNvPr>
          <p:cNvSpPr txBox="1"/>
          <p:nvPr/>
        </p:nvSpPr>
        <p:spPr>
          <a:xfrm>
            <a:off x="11118701" y="3969866"/>
            <a:ext cx="8242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Inside</a:t>
            </a:r>
          </a:p>
        </p:txBody>
      </p:sp>
    </p:spTree>
    <p:extLst>
      <p:ext uri="{BB962C8B-B14F-4D97-AF65-F5344CB8AC3E}">
        <p14:creationId xmlns:p14="http://schemas.microsoft.com/office/powerpoint/2010/main" val="9271147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2554CA6-288E-4202-BC52-2E5A8F0C0A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10BB131-AC8E-4A8E-A5D1-36260F720C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9189" y="1119031"/>
            <a:ext cx="4619938" cy="46199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1A821E-258E-4F5F-BAD0-85097AA628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1074" y="1396686"/>
            <a:ext cx="3240506" cy="4064628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rgbClr val="FFFFFF"/>
                </a:solidFill>
              </a:rPr>
              <a:t>GEOMETRIC ALGORITHMS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5B7778FC-632E-4DCA-A7CB-0D7731CCF9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9809111">
            <a:off x="8683720" y="941148"/>
            <a:ext cx="2987899" cy="2987899"/>
          </a:xfrm>
          <a:prstGeom prst="arc">
            <a:avLst>
              <a:gd name="adj1" fmla="val 15817365"/>
              <a:gd name="adj2" fmla="val 178138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A23A907-97FB-4A8F-880A-DD77401C42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0048" y="4780992"/>
            <a:ext cx="546100" cy="546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491D99-E0E6-46EF-8A3B-920E48E9C7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70153" y="1461359"/>
            <a:ext cx="5536397" cy="3935281"/>
          </a:xfrm>
        </p:spPr>
        <p:txBody>
          <a:bodyPr anchor="ctr">
            <a:normAutofit/>
          </a:bodyPr>
          <a:lstStyle/>
          <a:p>
            <a:r>
              <a:rPr lang="en-US" dirty="0"/>
              <a:t>Primitive operations​</a:t>
            </a:r>
          </a:p>
          <a:p>
            <a:r>
              <a:rPr lang="en-US" dirty="0"/>
              <a:t>Hough Line Transform</a:t>
            </a:r>
          </a:p>
          <a:p>
            <a:r>
              <a:rPr lang="en-US" dirty="0"/>
              <a:t>Convex hull​</a:t>
            </a:r>
          </a:p>
          <a:p>
            <a:r>
              <a:rPr lang="en-US" dirty="0"/>
              <a:t>Closest pair​</a:t>
            </a:r>
          </a:p>
          <a:p>
            <a:r>
              <a:rPr lang="en-US" dirty="0"/>
              <a:t>Voronoi diagram​</a:t>
            </a:r>
          </a:p>
        </p:txBody>
      </p:sp>
    </p:spTree>
    <p:extLst>
      <p:ext uri="{BB962C8B-B14F-4D97-AF65-F5344CB8AC3E}">
        <p14:creationId xmlns:p14="http://schemas.microsoft.com/office/powerpoint/2010/main" val="21883715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Rectangle 134">
            <a:extLst>
              <a:ext uri="{FF2B5EF4-FFF2-40B4-BE49-F238E27FC236}">
                <a16:creationId xmlns:a16="http://schemas.microsoft.com/office/drawing/2014/main" id="{0DE6A193-4755-479A-BC6F-A7EBCA73B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194" name="Picture 2" descr="Closest pair of points problem - Wikipedia">
            <a:extLst>
              <a:ext uri="{FF2B5EF4-FFF2-40B4-BE49-F238E27FC236}">
                <a16:creationId xmlns:a16="http://schemas.microsoft.com/office/drawing/2014/main" id="{CEAA1D80-414D-4BA4-9883-F7835BC3CF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73935" y="885827"/>
            <a:ext cx="5239512" cy="5239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7" name="Freeform: Shape 136">
            <a:extLst>
              <a:ext uri="{FF2B5EF4-FFF2-40B4-BE49-F238E27FC236}">
                <a16:creationId xmlns:a16="http://schemas.microsoft.com/office/drawing/2014/main" id="{5A55B759-31A7-423C-9BC2-A8BC09FE98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6754318" cy="6858478"/>
          </a:xfrm>
          <a:custGeom>
            <a:avLst/>
            <a:gdLst>
              <a:gd name="connsiteX0" fmla="*/ 0 w 6754318"/>
              <a:gd name="connsiteY0" fmla="*/ 6858478 h 6858478"/>
              <a:gd name="connsiteX1" fmla="*/ 6754318 w 6754318"/>
              <a:gd name="connsiteY1" fmla="*/ 6858478 h 6858478"/>
              <a:gd name="connsiteX2" fmla="*/ 3577943 w 6754318"/>
              <a:gd name="connsiteY2" fmla="*/ 0 h 6858478"/>
              <a:gd name="connsiteX3" fmla="*/ 3572366 w 6754318"/>
              <a:gd name="connsiteY3" fmla="*/ 0 h 6858478"/>
              <a:gd name="connsiteX4" fmla="*/ 2506138 w 6754318"/>
              <a:gd name="connsiteY4" fmla="*/ 0 h 6858478"/>
              <a:gd name="connsiteX5" fmla="*/ 0 w 6754318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54318" h="6858478">
                <a:moveTo>
                  <a:pt x="0" y="6858478"/>
                </a:moveTo>
                <a:lnTo>
                  <a:pt x="6754318" y="6858478"/>
                </a:lnTo>
                <a:lnTo>
                  <a:pt x="3577943" y="0"/>
                </a:lnTo>
                <a:lnTo>
                  <a:pt x="3572366" y="0"/>
                </a:lnTo>
                <a:lnTo>
                  <a:pt x="2506138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9" name="Freeform: Shape 138">
            <a:extLst>
              <a:ext uri="{FF2B5EF4-FFF2-40B4-BE49-F238E27FC236}">
                <a16:creationId xmlns:a16="http://schemas.microsoft.com/office/drawing/2014/main" id="{F78796AF-79A0-47AC-BEFD-BFFC00F968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" y="-478"/>
            <a:ext cx="5953780" cy="6858478"/>
          </a:xfrm>
          <a:custGeom>
            <a:avLst/>
            <a:gdLst>
              <a:gd name="connsiteX0" fmla="*/ 0 w 5953780"/>
              <a:gd name="connsiteY0" fmla="*/ 6858478 h 6858478"/>
              <a:gd name="connsiteX1" fmla="*/ 5953780 w 5953780"/>
              <a:gd name="connsiteY1" fmla="*/ 6858478 h 6858478"/>
              <a:gd name="connsiteX2" fmla="*/ 2777405 w 5953780"/>
              <a:gd name="connsiteY2" fmla="*/ 0 h 6858478"/>
              <a:gd name="connsiteX3" fmla="*/ 2771828 w 5953780"/>
              <a:gd name="connsiteY3" fmla="*/ 0 h 6858478"/>
              <a:gd name="connsiteX4" fmla="*/ 1705600 w 5953780"/>
              <a:gd name="connsiteY4" fmla="*/ 0 h 6858478"/>
              <a:gd name="connsiteX5" fmla="*/ 0 w 5953780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53780" h="6858478">
                <a:moveTo>
                  <a:pt x="0" y="6858478"/>
                </a:moveTo>
                <a:lnTo>
                  <a:pt x="5953780" y="6858478"/>
                </a:lnTo>
                <a:lnTo>
                  <a:pt x="2777405" y="0"/>
                </a:lnTo>
                <a:lnTo>
                  <a:pt x="2771828" y="0"/>
                </a:lnTo>
                <a:lnTo>
                  <a:pt x="17056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866833-3ECE-40A0-B902-367897A63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112" y="338328"/>
            <a:ext cx="3877056" cy="224942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Closest-pair</a:t>
            </a:r>
          </a:p>
        </p:txBody>
      </p:sp>
    </p:spTree>
    <p:extLst>
      <p:ext uri="{BB962C8B-B14F-4D97-AF65-F5344CB8AC3E}">
        <p14:creationId xmlns:p14="http://schemas.microsoft.com/office/powerpoint/2010/main" val="12990221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E5BB8C-4F79-41D7-8741-F5797BD76B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3" y="1445494"/>
            <a:ext cx="3616856" cy="4376572"/>
          </a:xfrm>
        </p:spPr>
        <p:txBody>
          <a:bodyPr anchor="ctr">
            <a:normAutofit/>
          </a:bodyPr>
          <a:lstStyle/>
          <a:p>
            <a:pPr algn="ctr"/>
            <a:r>
              <a:rPr lang="en-US" sz="5400" b="1" dirty="0"/>
              <a:t>Closest-pair</a:t>
            </a:r>
            <a:endParaRPr lang="en-US" sz="5400" dirty="0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DFF2AC85-FAA0-4844-813F-83C04D7382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7636" y="0"/>
            <a:ext cx="7281316" cy="6858000"/>
          </a:xfrm>
          <a:custGeom>
            <a:avLst/>
            <a:gdLst>
              <a:gd name="connsiteX0" fmla="*/ 361354 w 7281316"/>
              <a:gd name="connsiteY0" fmla="*/ 0 h 6858000"/>
              <a:gd name="connsiteX1" fmla="*/ 7281316 w 7281316"/>
              <a:gd name="connsiteY1" fmla="*/ 0 h 6858000"/>
              <a:gd name="connsiteX2" fmla="*/ 7281316 w 7281316"/>
              <a:gd name="connsiteY2" fmla="*/ 6858000 h 6858000"/>
              <a:gd name="connsiteX3" fmla="*/ 696735 w 7281316"/>
              <a:gd name="connsiteY3" fmla="*/ 6858000 h 6858000"/>
              <a:gd name="connsiteX4" fmla="*/ 690849 w 7281316"/>
              <a:gd name="connsiteY4" fmla="*/ 6842426 h 6858000"/>
              <a:gd name="connsiteX5" fmla="*/ 335637 w 7281316"/>
              <a:gd name="connsiteY5" fmla="*/ 9472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281316" h="6858000">
                <a:moveTo>
                  <a:pt x="361354" y="0"/>
                </a:moveTo>
                <a:lnTo>
                  <a:pt x="7281316" y="0"/>
                </a:lnTo>
                <a:lnTo>
                  <a:pt x="7281316" y="6858000"/>
                </a:lnTo>
                <a:lnTo>
                  <a:pt x="696735" y="6858000"/>
                </a:lnTo>
                <a:lnTo>
                  <a:pt x="690849" y="6842426"/>
                </a:lnTo>
                <a:cubicBezTo>
                  <a:pt x="-65870" y="4704140"/>
                  <a:pt x="-226206" y="2374054"/>
                  <a:pt x="335637" y="94722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89CC0F1E-BAA2-47B1-8F83-7ECB9FD9E0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89558" y="0"/>
            <a:ext cx="6999394" cy="6858000"/>
          </a:xfrm>
          <a:custGeom>
            <a:avLst/>
            <a:gdLst>
              <a:gd name="connsiteX0" fmla="*/ 6999394 w 6999394"/>
              <a:gd name="connsiteY0" fmla="*/ 0 h 6858000"/>
              <a:gd name="connsiteX1" fmla="*/ 6999394 w 6999394"/>
              <a:gd name="connsiteY1" fmla="*/ 6858000 h 6858000"/>
              <a:gd name="connsiteX2" fmla="*/ 717029 w 6999394"/>
              <a:gd name="connsiteY2" fmla="*/ 6858000 h 6858000"/>
              <a:gd name="connsiteX3" fmla="*/ 623642 w 6999394"/>
              <a:gd name="connsiteY3" fmla="*/ 6599363 h 6858000"/>
              <a:gd name="connsiteX4" fmla="*/ 319533 w 6999394"/>
              <a:gd name="connsiteY4" fmla="*/ 193787 h 6858000"/>
              <a:gd name="connsiteX5" fmla="*/ 371685 w 6999394"/>
              <a:gd name="connsiteY5" fmla="*/ 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99394" h="6858000">
                <a:moveTo>
                  <a:pt x="6999394" y="0"/>
                </a:moveTo>
                <a:lnTo>
                  <a:pt x="6999394" y="6858000"/>
                </a:lnTo>
                <a:lnTo>
                  <a:pt x="717029" y="6858000"/>
                </a:lnTo>
                <a:lnTo>
                  <a:pt x="623642" y="6599363"/>
                </a:lnTo>
                <a:cubicBezTo>
                  <a:pt x="-67685" y="4563346"/>
                  <a:pt x="-206622" y="2355719"/>
                  <a:pt x="319533" y="193787"/>
                </a:cubicBezTo>
                <a:lnTo>
                  <a:pt x="371685" y="1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774F1A4-165F-4A61-BF53-346A96B8542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0" y="1399032"/>
                <a:ext cx="5501834" cy="4471416"/>
              </a:xfrm>
            </p:spPr>
            <p:txBody>
              <a:bodyPr anchor="ctr">
                <a:normAutofit/>
              </a:bodyPr>
              <a:lstStyle/>
              <a:p>
                <a:r>
                  <a:rPr lang="en-US" sz="2200">
                    <a:solidFill>
                      <a:schemeClr val="bg1"/>
                    </a:solidFill>
                  </a:rPr>
                  <a:t>Khoảng cách giữa 2 điểm p và q trong không gian 2 chiều.</a:t>
                </a:r>
              </a:p>
              <a:p>
                <a:r>
                  <a:rPr lang="en-US" sz="2200">
                    <a:solidFill>
                      <a:schemeClr val="bg1"/>
                    </a:solidFill>
                  </a:rPr>
                  <a:t>Công thức: </a:t>
                </a:r>
              </a:p>
              <a:p>
                <a:pPr marL="0" indent="0">
                  <a:buNone/>
                </a:pPr>
                <a:r>
                  <a:rPr lang="en-US" sz="2200">
                    <a:solidFill>
                      <a:schemeClr val="bg1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d(p, q) =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2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sz="22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200" i="1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200" i="1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vi-VN" sz="2200" i="1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vi-VN" sz="2200" i="1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vi-VN" sz="2200" i="1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− </m:t>
                                </m:r>
                                <m:sSub>
                                  <m:sSubPr>
                                    <m:ctrlPr>
                                      <a:rPr lang="en-US" sz="2200" i="1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vi-VN" sz="2200" i="1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vi-VN" sz="2200" i="1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vi-VN" sz="22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vi-VN" sz="22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22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vi-VN" sz="22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2200" i="1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vi-VN" sz="2200" i="1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vi-VN" sz="2200" i="1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vi-VN" sz="22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− </m:t>
                            </m:r>
                            <m:sSub>
                              <m:sSubPr>
                                <m:ctrlPr>
                                  <a:rPr lang="en-US" sz="2200" i="1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vi-VN" sz="2200" i="1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vi-VN" sz="2200" i="1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vi-VN" sz="22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vi-VN" sz="22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endParaRPr lang="en-US" sz="220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774F1A4-165F-4A61-BF53-346A96B8542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0" y="1399032"/>
                <a:ext cx="5501834" cy="4471416"/>
              </a:xfrm>
              <a:blipFill>
                <a:blip r:embed="rId2"/>
                <a:stretch>
                  <a:fillRect l="-1440" r="-11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031073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546C4E63-5F8D-44B8-9860-1D7841E3D2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-1004"/>
            <a:ext cx="12188952" cy="686000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E862BE82-D00D-42C1-BF16-93AA37870C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7" name="Freeform: Shape 26">
            <a:extLst>
              <a:ext uri="{FF2B5EF4-FFF2-40B4-BE49-F238E27FC236}">
                <a16:creationId xmlns:a16="http://schemas.microsoft.com/office/drawing/2014/main" id="{F6D92C2D-1D3D-4974-918C-06579FB354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333" y="-2"/>
            <a:ext cx="5441859" cy="5654940"/>
          </a:xfrm>
          <a:custGeom>
            <a:avLst/>
            <a:gdLst>
              <a:gd name="connsiteX0" fmla="*/ 0 w 5441859"/>
              <a:gd name="connsiteY0" fmla="*/ 0 h 5654940"/>
              <a:gd name="connsiteX1" fmla="*/ 4400492 w 5441859"/>
              <a:gd name="connsiteY1" fmla="*/ 0 h 5654940"/>
              <a:gd name="connsiteX2" fmla="*/ 4484767 w 5441859"/>
              <a:gd name="connsiteY2" fmla="*/ 76595 h 5654940"/>
              <a:gd name="connsiteX3" fmla="*/ 5441859 w 5441859"/>
              <a:gd name="connsiteY3" fmla="*/ 2387221 h 5654940"/>
              <a:gd name="connsiteX4" fmla="*/ 2174140 w 5441859"/>
              <a:gd name="connsiteY4" fmla="*/ 5654940 h 5654940"/>
              <a:gd name="connsiteX5" fmla="*/ 156693 w 5441859"/>
              <a:gd name="connsiteY5" fmla="*/ 4957981 h 5654940"/>
              <a:gd name="connsiteX6" fmla="*/ 0 w 5441859"/>
              <a:gd name="connsiteY6" fmla="*/ 4820612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41859" h="5654940">
                <a:moveTo>
                  <a:pt x="0" y="0"/>
                </a:moveTo>
                <a:lnTo>
                  <a:pt x="4400492" y="0"/>
                </a:lnTo>
                <a:lnTo>
                  <a:pt x="4484767" y="76595"/>
                </a:lnTo>
                <a:cubicBezTo>
                  <a:pt x="5076108" y="667936"/>
                  <a:pt x="5441859" y="1484866"/>
                  <a:pt x="5441859" y="2387221"/>
                </a:cubicBezTo>
                <a:cubicBezTo>
                  <a:pt x="5441859" y="4191932"/>
                  <a:pt x="3978851" y="5654940"/>
                  <a:pt x="2174140" y="5654940"/>
                </a:cubicBezTo>
                <a:cubicBezTo>
                  <a:pt x="1412778" y="5654940"/>
                  <a:pt x="712231" y="5394557"/>
                  <a:pt x="156693" y="4957981"/>
                </a:cubicBezTo>
                <a:lnTo>
                  <a:pt x="0" y="4820612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D0619E-AEC3-456E-AD84-3816241793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474" y="632990"/>
            <a:ext cx="4294411" cy="1043409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5400" b="1" kern="1200" dirty="0">
                <a:latin typeface="+mj-lt"/>
                <a:ea typeface="+mj-ea"/>
                <a:cs typeface="+mj-cs"/>
              </a:rPr>
              <a:t>Closest-pair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B776C9-956B-4BEA-A63D-CE9B500DBF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474" y="1774372"/>
            <a:ext cx="4294411" cy="275408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2000" b="1" kern="1200" dirty="0">
                <a:latin typeface="+mn-lt"/>
                <a:ea typeface="+mn-ea"/>
                <a:cs typeface="+mn-cs"/>
              </a:rPr>
              <a:t>Input: </a:t>
            </a:r>
            <a:r>
              <a:rPr lang="en-US" sz="2000" b="1" kern="1200" dirty="0" err="1">
                <a:latin typeface="+mn-lt"/>
                <a:ea typeface="+mn-ea"/>
                <a:cs typeface="+mn-cs"/>
              </a:rPr>
              <a:t>Một</a:t>
            </a:r>
            <a:r>
              <a:rPr lang="en-US" sz="2000" b="1" kern="1200" dirty="0">
                <a:latin typeface="+mn-lt"/>
                <a:ea typeface="+mn-ea"/>
                <a:cs typeface="+mn-cs"/>
              </a:rPr>
              <a:t> </a:t>
            </a:r>
            <a:r>
              <a:rPr lang="en-US" sz="2000" b="1" kern="1200" dirty="0" err="1">
                <a:latin typeface="+mn-lt"/>
                <a:ea typeface="+mn-ea"/>
                <a:cs typeface="+mn-cs"/>
              </a:rPr>
              <a:t>mảng</a:t>
            </a:r>
            <a:r>
              <a:rPr lang="en-US" sz="2000" b="1" kern="1200" dirty="0">
                <a:latin typeface="+mn-lt"/>
                <a:ea typeface="+mn-ea"/>
                <a:cs typeface="+mn-cs"/>
              </a:rPr>
              <a:t> n </a:t>
            </a:r>
            <a:r>
              <a:rPr lang="en-US" sz="2000" b="1" kern="1200" dirty="0" err="1">
                <a:latin typeface="+mn-lt"/>
                <a:ea typeface="+mn-ea"/>
                <a:cs typeface="+mn-cs"/>
              </a:rPr>
              <a:t>điểm</a:t>
            </a:r>
            <a:r>
              <a:rPr lang="en-US" sz="2000" b="1" kern="1200" dirty="0">
                <a:latin typeface="+mn-lt"/>
                <a:ea typeface="+mn-ea"/>
                <a:cs typeface="+mn-cs"/>
              </a:rPr>
              <a:t> P[]</a:t>
            </a:r>
          </a:p>
        </p:txBody>
      </p:sp>
      <p:pic>
        <p:nvPicPr>
          <p:cNvPr id="7" name="Picture 6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045AC778-2BBB-49AB-AEF1-5489EEDC27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9220" y="1825097"/>
            <a:ext cx="6581369" cy="3700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5582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546C4E63-5F8D-44B8-9860-1D7841E3D2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-1004"/>
            <a:ext cx="12188952" cy="686000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E862BE82-D00D-42C1-BF16-93AA37870C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7" name="Freeform: Shape 26">
            <a:extLst>
              <a:ext uri="{FF2B5EF4-FFF2-40B4-BE49-F238E27FC236}">
                <a16:creationId xmlns:a16="http://schemas.microsoft.com/office/drawing/2014/main" id="{F6D92C2D-1D3D-4974-918C-06579FB354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333" y="-2"/>
            <a:ext cx="5441859" cy="5654940"/>
          </a:xfrm>
          <a:custGeom>
            <a:avLst/>
            <a:gdLst>
              <a:gd name="connsiteX0" fmla="*/ 0 w 5441859"/>
              <a:gd name="connsiteY0" fmla="*/ 0 h 5654940"/>
              <a:gd name="connsiteX1" fmla="*/ 4400492 w 5441859"/>
              <a:gd name="connsiteY1" fmla="*/ 0 h 5654940"/>
              <a:gd name="connsiteX2" fmla="*/ 4484767 w 5441859"/>
              <a:gd name="connsiteY2" fmla="*/ 76595 h 5654940"/>
              <a:gd name="connsiteX3" fmla="*/ 5441859 w 5441859"/>
              <a:gd name="connsiteY3" fmla="*/ 2387221 h 5654940"/>
              <a:gd name="connsiteX4" fmla="*/ 2174140 w 5441859"/>
              <a:gd name="connsiteY4" fmla="*/ 5654940 h 5654940"/>
              <a:gd name="connsiteX5" fmla="*/ 156693 w 5441859"/>
              <a:gd name="connsiteY5" fmla="*/ 4957981 h 5654940"/>
              <a:gd name="connsiteX6" fmla="*/ 0 w 5441859"/>
              <a:gd name="connsiteY6" fmla="*/ 4820612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41859" h="5654940">
                <a:moveTo>
                  <a:pt x="0" y="0"/>
                </a:moveTo>
                <a:lnTo>
                  <a:pt x="4400492" y="0"/>
                </a:lnTo>
                <a:lnTo>
                  <a:pt x="4484767" y="76595"/>
                </a:lnTo>
                <a:cubicBezTo>
                  <a:pt x="5076108" y="667936"/>
                  <a:pt x="5441859" y="1484866"/>
                  <a:pt x="5441859" y="2387221"/>
                </a:cubicBezTo>
                <a:cubicBezTo>
                  <a:pt x="5441859" y="4191932"/>
                  <a:pt x="3978851" y="5654940"/>
                  <a:pt x="2174140" y="5654940"/>
                </a:cubicBezTo>
                <a:cubicBezTo>
                  <a:pt x="1412778" y="5654940"/>
                  <a:pt x="712231" y="5394557"/>
                  <a:pt x="156693" y="4957981"/>
                </a:cubicBezTo>
                <a:lnTo>
                  <a:pt x="0" y="4820612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D0619E-AEC3-456E-AD84-3816241793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474" y="632990"/>
            <a:ext cx="4294411" cy="1043409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5400" b="1" kern="1200" dirty="0">
                <a:latin typeface="+mj-lt"/>
                <a:ea typeface="+mj-ea"/>
                <a:cs typeface="+mj-cs"/>
              </a:rPr>
              <a:t>Closest-pair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B776C9-956B-4BEA-A63D-CE9B500DBF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474" y="1774372"/>
            <a:ext cx="4294411" cy="275408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2000" b="1" kern="1200" dirty="0" err="1">
                <a:latin typeface="+mn-lt"/>
                <a:ea typeface="+mn-ea"/>
                <a:cs typeface="+mn-cs"/>
              </a:rPr>
              <a:t>Bước</a:t>
            </a:r>
            <a:r>
              <a:rPr lang="en-US" sz="2000" b="1" kern="1200" dirty="0">
                <a:latin typeface="+mn-lt"/>
                <a:ea typeface="+mn-ea"/>
                <a:cs typeface="+mn-cs"/>
              </a:rPr>
              <a:t> 1: </a:t>
            </a:r>
            <a:r>
              <a:rPr lang="en-US" sz="2000" b="1" kern="1200" dirty="0" err="1">
                <a:latin typeface="+mn-lt"/>
                <a:ea typeface="+mn-ea"/>
                <a:cs typeface="+mn-cs"/>
              </a:rPr>
              <a:t>Sắp</a:t>
            </a:r>
            <a:r>
              <a:rPr lang="en-US" sz="2000" b="1" kern="1200" dirty="0">
                <a:latin typeface="+mn-lt"/>
                <a:ea typeface="+mn-ea"/>
                <a:cs typeface="+mn-cs"/>
              </a:rPr>
              <a:t> </a:t>
            </a:r>
            <a:r>
              <a:rPr lang="en-US" sz="2000" b="1" kern="1200" dirty="0" err="1">
                <a:latin typeface="+mn-lt"/>
                <a:ea typeface="+mn-ea"/>
                <a:cs typeface="+mn-cs"/>
              </a:rPr>
              <a:t>xếp</a:t>
            </a:r>
            <a:r>
              <a:rPr lang="en-US" sz="2000" b="1" kern="1200" dirty="0">
                <a:latin typeface="+mn-lt"/>
                <a:ea typeface="+mn-ea"/>
                <a:cs typeface="+mn-cs"/>
              </a:rPr>
              <a:t> </a:t>
            </a:r>
            <a:r>
              <a:rPr lang="en-US" sz="2000" b="1" kern="1200" dirty="0" err="1">
                <a:latin typeface="+mn-lt"/>
                <a:ea typeface="+mn-ea"/>
                <a:cs typeface="+mn-cs"/>
              </a:rPr>
              <a:t>tất</a:t>
            </a:r>
            <a:r>
              <a:rPr lang="en-US" sz="2000" b="1" kern="1200" dirty="0">
                <a:latin typeface="+mn-lt"/>
                <a:ea typeface="+mn-ea"/>
                <a:cs typeface="+mn-cs"/>
              </a:rPr>
              <a:t> </a:t>
            </a:r>
            <a:r>
              <a:rPr lang="en-US" sz="2000" b="1" kern="1200" dirty="0" err="1">
                <a:latin typeface="+mn-lt"/>
                <a:ea typeface="+mn-ea"/>
                <a:cs typeface="+mn-cs"/>
              </a:rPr>
              <a:t>cả</a:t>
            </a:r>
            <a:r>
              <a:rPr lang="en-US" sz="2000" b="1" kern="1200" dirty="0">
                <a:latin typeface="+mn-lt"/>
                <a:ea typeface="+mn-ea"/>
                <a:cs typeface="+mn-cs"/>
              </a:rPr>
              <a:t> </a:t>
            </a:r>
            <a:r>
              <a:rPr lang="en-US" sz="2000" b="1" kern="1200" dirty="0" err="1">
                <a:latin typeface="+mn-lt"/>
                <a:ea typeface="+mn-ea"/>
                <a:cs typeface="+mn-cs"/>
              </a:rPr>
              <a:t>các</a:t>
            </a:r>
            <a:r>
              <a:rPr lang="en-US" sz="2000" b="1" kern="1200" dirty="0">
                <a:latin typeface="+mn-lt"/>
                <a:ea typeface="+mn-ea"/>
                <a:cs typeface="+mn-cs"/>
              </a:rPr>
              <a:t> </a:t>
            </a:r>
            <a:r>
              <a:rPr lang="en-US" sz="2000" b="1" kern="1200" dirty="0" err="1">
                <a:latin typeface="+mn-lt"/>
                <a:ea typeface="+mn-ea"/>
                <a:cs typeface="+mn-cs"/>
              </a:rPr>
              <a:t>điểm</a:t>
            </a:r>
            <a:r>
              <a:rPr lang="en-US" sz="2000" b="1" kern="1200" dirty="0">
                <a:latin typeface="+mn-lt"/>
                <a:ea typeface="+mn-ea"/>
                <a:cs typeface="+mn-cs"/>
              </a:rPr>
              <a:t> </a:t>
            </a:r>
            <a:r>
              <a:rPr lang="en-US" sz="2000" b="1" kern="1200" dirty="0" err="1">
                <a:latin typeface="+mn-lt"/>
                <a:ea typeface="+mn-ea"/>
                <a:cs typeface="+mn-cs"/>
              </a:rPr>
              <a:t>theo</a:t>
            </a:r>
            <a:r>
              <a:rPr lang="en-US" sz="2000" b="1" kern="1200" dirty="0">
                <a:latin typeface="+mn-lt"/>
                <a:ea typeface="+mn-ea"/>
                <a:cs typeface="+mn-cs"/>
              </a:rPr>
              <a:t> </a:t>
            </a:r>
            <a:r>
              <a:rPr lang="en-US" sz="2000" b="1" kern="1200" dirty="0" err="1">
                <a:latin typeface="+mn-lt"/>
                <a:ea typeface="+mn-ea"/>
                <a:cs typeface="+mn-cs"/>
              </a:rPr>
              <a:t>tọa</a:t>
            </a:r>
            <a:r>
              <a:rPr lang="en-US" sz="2000" b="1" kern="1200" dirty="0">
                <a:latin typeface="+mn-lt"/>
                <a:ea typeface="+mn-ea"/>
                <a:cs typeface="+mn-cs"/>
              </a:rPr>
              <a:t> </a:t>
            </a:r>
            <a:r>
              <a:rPr lang="en-US" sz="2000" b="1" kern="1200" dirty="0" err="1">
                <a:latin typeface="+mn-lt"/>
                <a:ea typeface="+mn-ea"/>
                <a:cs typeface="+mn-cs"/>
              </a:rPr>
              <a:t>độ</a:t>
            </a:r>
            <a:r>
              <a:rPr lang="en-US" sz="2000" b="1" kern="1200" dirty="0">
                <a:latin typeface="+mn-lt"/>
                <a:ea typeface="+mn-ea"/>
                <a:cs typeface="+mn-cs"/>
              </a:rPr>
              <a:t> x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45AC778-2BBB-49AB-AEF1-5489EEDC27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09220" y="1825097"/>
            <a:ext cx="6581368" cy="3700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7645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546C4E63-5F8D-44B8-9860-1D7841E3D2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-1004"/>
            <a:ext cx="12188952" cy="686000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E862BE82-D00D-42C1-BF16-93AA37870C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7" name="Freeform: Shape 26">
            <a:extLst>
              <a:ext uri="{FF2B5EF4-FFF2-40B4-BE49-F238E27FC236}">
                <a16:creationId xmlns:a16="http://schemas.microsoft.com/office/drawing/2014/main" id="{F6D92C2D-1D3D-4974-918C-06579FB354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333" y="-2"/>
            <a:ext cx="5441859" cy="5654940"/>
          </a:xfrm>
          <a:custGeom>
            <a:avLst/>
            <a:gdLst>
              <a:gd name="connsiteX0" fmla="*/ 0 w 5441859"/>
              <a:gd name="connsiteY0" fmla="*/ 0 h 5654940"/>
              <a:gd name="connsiteX1" fmla="*/ 4400492 w 5441859"/>
              <a:gd name="connsiteY1" fmla="*/ 0 h 5654940"/>
              <a:gd name="connsiteX2" fmla="*/ 4484767 w 5441859"/>
              <a:gd name="connsiteY2" fmla="*/ 76595 h 5654940"/>
              <a:gd name="connsiteX3" fmla="*/ 5441859 w 5441859"/>
              <a:gd name="connsiteY3" fmla="*/ 2387221 h 5654940"/>
              <a:gd name="connsiteX4" fmla="*/ 2174140 w 5441859"/>
              <a:gd name="connsiteY4" fmla="*/ 5654940 h 5654940"/>
              <a:gd name="connsiteX5" fmla="*/ 156693 w 5441859"/>
              <a:gd name="connsiteY5" fmla="*/ 4957981 h 5654940"/>
              <a:gd name="connsiteX6" fmla="*/ 0 w 5441859"/>
              <a:gd name="connsiteY6" fmla="*/ 4820612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41859" h="5654940">
                <a:moveTo>
                  <a:pt x="0" y="0"/>
                </a:moveTo>
                <a:lnTo>
                  <a:pt x="4400492" y="0"/>
                </a:lnTo>
                <a:lnTo>
                  <a:pt x="4484767" y="76595"/>
                </a:lnTo>
                <a:cubicBezTo>
                  <a:pt x="5076108" y="667936"/>
                  <a:pt x="5441859" y="1484866"/>
                  <a:pt x="5441859" y="2387221"/>
                </a:cubicBezTo>
                <a:cubicBezTo>
                  <a:pt x="5441859" y="4191932"/>
                  <a:pt x="3978851" y="5654940"/>
                  <a:pt x="2174140" y="5654940"/>
                </a:cubicBezTo>
                <a:cubicBezTo>
                  <a:pt x="1412778" y="5654940"/>
                  <a:pt x="712231" y="5394557"/>
                  <a:pt x="156693" y="4957981"/>
                </a:cubicBezTo>
                <a:lnTo>
                  <a:pt x="0" y="4820612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D0619E-AEC3-456E-AD84-3816241793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474" y="632990"/>
            <a:ext cx="4294411" cy="1043409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5400" b="1" kern="1200" dirty="0">
                <a:latin typeface="+mj-lt"/>
                <a:ea typeface="+mj-ea"/>
                <a:cs typeface="+mj-cs"/>
              </a:rPr>
              <a:t>Closest-pair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B776C9-956B-4BEA-A63D-CE9B500DBF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474" y="1774372"/>
            <a:ext cx="4294411" cy="275408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2000" b="1" kern="1200" dirty="0" err="1">
                <a:latin typeface="+mn-lt"/>
                <a:ea typeface="+mn-ea"/>
                <a:cs typeface="+mn-cs"/>
              </a:rPr>
              <a:t>Bước</a:t>
            </a:r>
            <a:r>
              <a:rPr lang="en-US" sz="2000" b="1" kern="1200" dirty="0">
                <a:latin typeface="+mn-lt"/>
                <a:ea typeface="+mn-ea"/>
                <a:cs typeface="+mn-cs"/>
              </a:rPr>
              <a:t> 2: Chia </a:t>
            </a:r>
            <a:r>
              <a:rPr lang="en-US" sz="2000" b="1" kern="1200" dirty="0" err="1">
                <a:latin typeface="+mn-lt"/>
                <a:ea typeface="+mn-ea"/>
                <a:cs typeface="+mn-cs"/>
              </a:rPr>
              <a:t>tất</a:t>
            </a:r>
            <a:r>
              <a:rPr lang="en-US" sz="2000" b="1" kern="1200" dirty="0">
                <a:latin typeface="+mn-lt"/>
                <a:ea typeface="+mn-ea"/>
                <a:cs typeface="+mn-cs"/>
              </a:rPr>
              <a:t> </a:t>
            </a:r>
            <a:r>
              <a:rPr lang="en-US" sz="2000" b="1" kern="1200" dirty="0" err="1">
                <a:latin typeface="+mn-lt"/>
                <a:ea typeface="+mn-ea"/>
                <a:cs typeface="+mn-cs"/>
              </a:rPr>
              <a:t>cả</a:t>
            </a:r>
            <a:r>
              <a:rPr lang="en-US" sz="2000" b="1" kern="1200" dirty="0">
                <a:latin typeface="+mn-lt"/>
                <a:ea typeface="+mn-ea"/>
                <a:cs typeface="+mn-cs"/>
              </a:rPr>
              <a:t> </a:t>
            </a:r>
            <a:r>
              <a:rPr lang="en-US" sz="2000" b="1" kern="1200" dirty="0" err="1">
                <a:latin typeface="+mn-lt"/>
                <a:ea typeface="+mn-ea"/>
                <a:cs typeface="+mn-cs"/>
              </a:rPr>
              <a:t>các</a:t>
            </a:r>
            <a:r>
              <a:rPr lang="en-US" sz="2000" b="1" kern="1200" dirty="0">
                <a:latin typeface="+mn-lt"/>
                <a:ea typeface="+mn-ea"/>
                <a:cs typeface="+mn-cs"/>
              </a:rPr>
              <a:t> </a:t>
            </a:r>
            <a:r>
              <a:rPr lang="en-US" sz="2000" b="1" kern="1200" dirty="0" err="1">
                <a:latin typeface="+mn-lt"/>
                <a:ea typeface="+mn-ea"/>
                <a:cs typeface="+mn-cs"/>
              </a:rPr>
              <a:t>điểm</a:t>
            </a:r>
            <a:r>
              <a:rPr lang="en-US" sz="2000" b="1" kern="1200" dirty="0">
                <a:latin typeface="+mn-lt"/>
                <a:ea typeface="+mn-ea"/>
                <a:cs typeface="+mn-cs"/>
              </a:rPr>
              <a:t> </a:t>
            </a:r>
            <a:r>
              <a:rPr lang="en-US" sz="2000" b="1" kern="1200" dirty="0" err="1">
                <a:latin typeface="+mn-lt"/>
                <a:ea typeface="+mn-ea"/>
                <a:cs typeface="+mn-cs"/>
              </a:rPr>
              <a:t>thành</a:t>
            </a:r>
            <a:r>
              <a:rPr lang="en-US" sz="2000" b="1" kern="1200" dirty="0">
                <a:latin typeface="+mn-lt"/>
                <a:ea typeface="+mn-ea"/>
                <a:cs typeface="+mn-cs"/>
              </a:rPr>
              <a:t> </a:t>
            </a:r>
            <a:r>
              <a:rPr lang="en-US" sz="2000" b="1" kern="1200" dirty="0" err="1">
                <a:latin typeface="+mn-lt"/>
                <a:ea typeface="+mn-ea"/>
                <a:cs typeface="+mn-cs"/>
              </a:rPr>
              <a:t>hai</a:t>
            </a:r>
            <a:r>
              <a:rPr lang="en-US" sz="2000" b="1" kern="1200" dirty="0">
                <a:latin typeface="+mn-lt"/>
                <a:ea typeface="+mn-ea"/>
                <a:cs typeface="+mn-cs"/>
              </a:rPr>
              <a:t> </a:t>
            </a:r>
            <a:r>
              <a:rPr lang="en-US" sz="2000" b="1" kern="1200" dirty="0" err="1">
                <a:latin typeface="+mn-lt"/>
                <a:ea typeface="+mn-ea"/>
                <a:cs typeface="+mn-cs"/>
              </a:rPr>
              <a:t>nửa</a:t>
            </a:r>
            <a:endParaRPr lang="en-US" sz="2000" b="1" kern="1200" dirty="0">
              <a:latin typeface="+mn-lt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45AC778-2BBB-49AB-AEF1-5489EEDC27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09220" y="1825097"/>
            <a:ext cx="6581368" cy="3700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9513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546C4E63-5F8D-44B8-9860-1D7841E3D2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-1004"/>
            <a:ext cx="12188952" cy="686000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E862BE82-D00D-42C1-BF16-93AA37870C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7" name="Freeform: Shape 26">
            <a:extLst>
              <a:ext uri="{FF2B5EF4-FFF2-40B4-BE49-F238E27FC236}">
                <a16:creationId xmlns:a16="http://schemas.microsoft.com/office/drawing/2014/main" id="{F6D92C2D-1D3D-4974-918C-06579FB354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333" y="-2"/>
            <a:ext cx="5441859" cy="5654940"/>
          </a:xfrm>
          <a:custGeom>
            <a:avLst/>
            <a:gdLst>
              <a:gd name="connsiteX0" fmla="*/ 0 w 5441859"/>
              <a:gd name="connsiteY0" fmla="*/ 0 h 5654940"/>
              <a:gd name="connsiteX1" fmla="*/ 4400492 w 5441859"/>
              <a:gd name="connsiteY1" fmla="*/ 0 h 5654940"/>
              <a:gd name="connsiteX2" fmla="*/ 4484767 w 5441859"/>
              <a:gd name="connsiteY2" fmla="*/ 76595 h 5654940"/>
              <a:gd name="connsiteX3" fmla="*/ 5441859 w 5441859"/>
              <a:gd name="connsiteY3" fmla="*/ 2387221 h 5654940"/>
              <a:gd name="connsiteX4" fmla="*/ 2174140 w 5441859"/>
              <a:gd name="connsiteY4" fmla="*/ 5654940 h 5654940"/>
              <a:gd name="connsiteX5" fmla="*/ 156693 w 5441859"/>
              <a:gd name="connsiteY5" fmla="*/ 4957981 h 5654940"/>
              <a:gd name="connsiteX6" fmla="*/ 0 w 5441859"/>
              <a:gd name="connsiteY6" fmla="*/ 4820612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41859" h="5654940">
                <a:moveTo>
                  <a:pt x="0" y="0"/>
                </a:moveTo>
                <a:lnTo>
                  <a:pt x="4400492" y="0"/>
                </a:lnTo>
                <a:lnTo>
                  <a:pt x="4484767" y="76595"/>
                </a:lnTo>
                <a:cubicBezTo>
                  <a:pt x="5076108" y="667936"/>
                  <a:pt x="5441859" y="1484866"/>
                  <a:pt x="5441859" y="2387221"/>
                </a:cubicBezTo>
                <a:cubicBezTo>
                  <a:pt x="5441859" y="4191932"/>
                  <a:pt x="3978851" y="5654940"/>
                  <a:pt x="2174140" y="5654940"/>
                </a:cubicBezTo>
                <a:cubicBezTo>
                  <a:pt x="1412778" y="5654940"/>
                  <a:pt x="712231" y="5394557"/>
                  <a:pt x="156693" y="4957981"/>
                </a:cubicBezTo>
                <a:lnTo>
                  <a:pt x="0" y="4820612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D0619E-AEC3-456E-AD84-3816241793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474" y="632990"/>
            <a:ext cx="4294411" cy="1043409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5400" b="1" kern="1200" dirty="0">
                <a:latin typeface="+mj-lt"/>
                <a:ea typeface="+mj-ea"/>
                <a:cs typeface="+mj-cs"/>
              </a:rPr>
              <a:t>Closest-pair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B776C9-956B-4BEA-A63D-CE9B500DBF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474" y="1774372"/>
            <a:ext cx="4294411" cy="275408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2000" b="1" kern="1200" dirty="0" err="1">
                <a:latin typeface="+mn-lt"/>
                <a:ea typeface="+mn-ea"/>
                <a:cs typeface="+mn-cs"/>
              </a:rPr>
              <a:t>Bước</a:t>
            </a:r>
            <a:r>
              <a:rPr lang="en-US" sz="2000" b="1" kern="1200" dirty="0">
                <a:latin typeface="+mn-lt"/>
                <a:ea typeface="+mn-ea"/>
                <a:cs typeface="+mn-cs"/>
              </a:rPr>
              <a:t> 2: Chia </a:t>
            </a:r>
            <a:r>
              <a:rPr lang="en-US" sz="2000" b="1" kern="1200" dirty="0" err="1">
                <a:latin typeface="+mn-lt"/>
                <a:ea typeface="+mn-ea"/>
                <a:cs typeface="+mn-cs"/>
              </a:rPr>
              <a:t>tất</a:t>
            </a:r>
            <a:r>
              <a:rPr lang="en-US" sz="2000" b="1" kern="1200" dirty="0">
                <a:latin typeface="+mn-lt"/>
                <a:ea typeface="+mn-ea"/>
                <a:cs typeface="+mn-cs"/>
              </a:rPr>
              <a:t> </a:t>
            </a:r>
            <a:r>
              <a:rPr lang="en-US" sz="2000" b="1" kern="1200" dirty="0" err="1">
                <a:latin typeface="+mn-lt"/>
                <a:ea typeface="+mn-ea"/>
                <a:cs typeface="+mn-cs"/>
              </a:rPr>
              <a:t>cả</a:t>
            </a:r>
            <a:r>
              <a:rPr lang="en-US" sz="2000" b="1" kern="1200" dirty="0">
                <a:latin typeface="+mn-lt"/>
                <a:ea typeface="+mn-ea"/>
                <a:cs typeface="+mn-cs"/>
              </a:rPr>
              <a:t> </a:t>
            </a:r>
            <a:r>
              <a:rPr lang="en-US" sz="2000" b="1" kern="1200" dirty="0" err="1">
                <a:latin typeface="+mn-lt"/>
                <a:ea typeface="+mn-ea"/>
                <a:cs typeface="+mn-cs"/>
              </a:rPr>
              <a:t>các</a:t>
            </a:r>
            <a:r>
              <a:rPr lang="en-US" sz="2000" b="1" kern="1200" dirty="0">
                <a:latin typeface="+mn-lt"/>
                <a:ea typeface="+mn-ea"/>
                <a:cs typeface="+mn-cs"/>
              </a:rPr>
              <a:t> </a:t>
            </a:r>
            <a:r>
              <a:rPr lang="en-US" sz="2000" b="1" kern="1200" dirty="0" err="1">
                <a:latin typeface="+mn-lt"/>
                <a:ea typeface="+mn-ea"/>
                <a:cs typeface="+mn-cs"/>
              </a:rPr>
              <a:t>điểm</a:t>
            </a:r>
            <a:r>
              <a:rPr lang="en-US" sz="2000" b="1" kern="1200" dirty="0">
                <a:latin typeface="+mn-lt"/>
                <a:ea typeface="+mn-ea"/>
                <a:cs typeface="+mn-cs"/>
              </a:rPr>
              <a:t> </a:t>
            </a:r>
            <a:r>
              <a:rPr lang="en-US" sz="2000" b="1" kern="1200" dirty="0" err="1">
                <a:latin typeface="+mn-lt"/>
                <a:ea typeface="+mn-ea"/>
                <a:cs typeface="+mn-cs"/>
              </a:rPr>
              <a:t>thành</a:t>
            </a:r>
            <a:r>
              <a:rPr lang="en-US" sz="2000" b="1" kern="1200" dirty="0">
                <a:latin typeface="+mn-lt"/>
                <a:ea typeface="+mn-ea"/>
                <a:cs typeface="+mn-cs"/>
              </a:rPr>
              <a:t> </a:t>
            </a:r>
            <a:r>
              <a:rPr lang="en-US" sz="2000" b="1" kern="1200" dirty="0" err="1">
                <a:latin typeface="+mn-lt"/>
                <a:ea typeface="+mn-ea"/>
                <a:cs typeface="+mn-cs"/>
              </a:rPr>
              <a:t>hai</a:t>
            </a:r>
            <a:r>
              <a:rPr lang="en-US" sz="2000" b="1" kern="1200" dirty="0">
                <a:latin typeface="+mn-lt"/>
                <a:ea typeface="+mn-ea"/>
                <a:cs typeface="+mn-cs"/>
              </a:rPr>
              <a:t> </a:t>
            </a:r>
            <a:r>
              <a:rPr lang="en-US" sz="2000" b="1" kern="1200" dirty="0" err="1">
                <a:latin typeface="+mn-lt"/>
                <a:ea typeface="+mn-ea"/>
                <a:cs typeface="+mn-cs"/>
              </a:rPr>
              <a:t>nửa</a:t>
            </a:r>
            <a:endParaRPr lang="en-US" sz="2000" b="1" kern="1200" dirty="0">
              <a:latin typeface="+mn-lt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45AC778-2BBB-49AB-AEF1-5489EEDC27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09221" y="1825097"/>
            <a:ext cx="6581366" cy="3700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4713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546C4E63-5F8D-44B8-9860-1D7841E3D2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-1004"/>
            <a:ext cx="12188952" cy="686000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E862BE82-D00D-42C1-BF16-93AA37870C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7" name="Freeform: Shape 26">
            <a:extLst>
              <a:ext uri="{FF2B5EF4-FFF2-40B4-BE49-F238E27FC236}">
                <a16:creationId xmlns:a16="http://schemas.microsoft.com/office/drawing/2014/main" id="{F6D92C2D-1D3D-4974-918C-06579FB354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333" y="-2"/>
            <a:ext cx="5441859" cy="5654940"/>
          </a:xfrm>
          <a:custGeom>
            <a:avLst/>
            <a:gdLst>
              <a:gd name="connsiteX0" fmla="*/ 0 w 5441859"/>
              <a:gd name="connsiteY0" fmla="*/ 0 h 5654940"/>
              <a:gd name="connsiteX1" fmla="*/ 4400492 w 5441859"/>
              <a:gd name="connsiteY1" fmla="*/ 0 h 5654940"/>
              <a:gd name="connsiteX2" fmla="*/ 4484767 w 5441859"/>
              <a:gd name="connsiteY2" fmla="*/ 76595 h 5654940"/>
              <a:gd name="connsiteX3" fmla="*/ 5441859 w 5441859"/>
              <a:gd name="connsiteY3" fmla="*/ 2387221 h 5654940"/>
              <a:gd name="connsiteX4" fmla="*/ 2174140 w 5441859"/>
              <a:gd name="connsiteY4" fmla="*/ 5654940 h 5654940"/>
              <a:gd name="connsiteX5" fmla="*/ 156693 w 5441859"/>
              <a:gd name="connsiteY5" fmla="*/ 4957981 h 5654940"/>
              <a:gd name="connsiteX6" fmla="*/ 0 w 5441859"/>
              <a:gd name="connsiteY6" fmla="*/ 4820612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41859" h="5654940">
                <a:moveTo>
                  <a:pt x="0" y="0"/>
                </a:moveTo>
                <a:lnTo>
                  <a:pt x="4400492" y="0"/>
                </a:lnTo>
                <a:lnTo>
                  <a:pt x="4484767" y="76595"/>
                </a:lnTo>
                <a:cubicBezTo>
                  <a:pt x="5076108" y="667936"/>
                  <a:pt x="5441859" y="1484866"/>
                  <a:pt x="5441859" y="2387221"/>
                </a:cubicBezTo>
                <a:cubicBezTo>
                  <a:pt x="5441859" y="4191932"/>
                  <a:pt x="3978851" y="5654940"/>
                  <a:pt x="2174140" y="5654940"/>
                </a:cubicBezTo>
                <a:cubicBezTo>
                  <a:pt x="1412778" y="5654940"/>
                  <a:pt x="712231" y="5394557"/>
                  <a:pt x="156693" y="4957981"/>
                </a:cubicBezTo>
                <a:lnTo>
                  <a:pt x="0" y="4820612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D0619E-AEC3-456E-AD84-3816241793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474" y="632990"/>
            <a:ext cx="4294411" cy="1043409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5400" b="1" kern="1200" dirty="0">
                <a:latin typeface="+mj-lt"/>
                <a:ea typeface="+mj-ea"/>
                <a:cs typeface="+mj-cs"/>
              </a:rPr>
              <a:t>Closest-pair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B776C9-956B-4BEA-A63D-CE9B500DBF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474" y="1774372"/>
            <a:ext cx="4294411" cy="275408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2000" b="1" kern="1200" dirty="0" err="1">
                <a:latin typeface="+mn-lt"/>
                <a:ea typeface="+mn-ea"/>
                <a:cs typeface="+mn-cs"/>
              </a:rPr>
              <a:t>Bước</a:t>
            </a:r>
            <a:r>
              <a:rPr lang="en-US" sz="2000" b="1" kern="1200" dirty="0">
                <a:latin typeface="+mn-lt"/>
                <a:ea typeface="+mn-ea"/>
                <a:cs typeface="+mn-cs"/>
              </a:rPr>
              <a:t> 3: </a:t>
            </a:r>
          </a:p>
          <a:p>
            <a:r>
              <a:rPr lang="en-US" sz="2000" b="1" kern="1200" dirty="0" err="1">
                <a:latin typeface="+mn-lt"/>
                <a:ea typeface="+mn-ea"/>
                <a:cs typeface="+mn-cs"/>
              </a:rPr>
              <a:t>Tìm</a:t>
            </a:r>
            <a:r>
              <a:rPr lang="en-US" sz="2000" b="1" kern="1200" dirty="0">
                <a:latin typeface="+mn-lt"/>
                <a:ea typeface="+mn-ea"/>
                <a:cs typeface="+mn-cs"/>
              </a:rPr>
              <a:t> d(l) </a:t>
            </a:r>
            <a:r>
              <a:rPr lang="en-US" sz="2000" b="1" kern="1200" dirty="0" err="1">
                <a:latin typeface="+mn-lt"/>
                <a:ea typeface="+mn-ea"/>
                <a:cs typeface="+mn-cs"/>
              </a:rPr>
              <a:t>và</a:t>
            </a:r>
            <a:r>
              <a:rPr lang="en-US" sz="2000" b="1" kern="1200" dirty="0">
                <a:latin typeface="+mn-lt"/>
                <a:ea typeface="+mn-ea"/>
                <a:cs typeface="+mn-cs"/>
              </a:rPr>
              <a:t> d(r) </a:t>
            </a:r>
            <a:r>
              <a:rPr lang="en-US" sz="2000" b="1" kern="1200" dirty="0" err="1">
                <a:latin typeface="+mn-lt"/>
                <a:ea typeface="+mn-ea"/>
                <a:cs typeface="+mn-cs"/>
              </a:rPr>
              <a:t>lần</a:t>
            </a:r>
            <a:r>
              <a:rPr lang="en-US" sz="2000" b="1" kern="1200" dirty="0">
                <a:latin typeface="+mn-lt"/>
                <a:ea typeface="+mn-ea"/>
                <a:cs typeface="+mn-cs"/>
              </a:rPr>
              <a:t> </a:t>
            </a:r>
            <a:r>
              <a:rPr lang="en-US" sz="2000" b="1" kern="1200" dirty="0" err="1">
                <a:latin typeface="+mn-lt"/>
                <a:ea typeface="+mn-ea"/>
                <a:cs typeface="+mn-cs"/>
              </a:rPr>
              <a:t>lượt</a:t>
            </a:r>
            <a:r>
              <a:rPr lang="en-US" sz="2000" b="1" kern="1200" dirty="0">
                <a:latin typeface="+mn-lt"/>
                <a:ea typeface="+mn-ea"/>
                <a:cs typeface="+mn-cs"/>
              </a:rPr>
              <a:t> </a:t>
            </a:r>
            <a:r>
              <a:rPr lang="en-US" sz="2000" b="1" kern="1200" dirty="0" err="1">
                <a:latin typeface="+mn-lt"/>
                <a:ea typeface="+mn-ea"/>
                <a:cs typeface="+mn-cs"/>
              </a:rPr>
              <a:t>là</a:t>
            </a:r>
            <a:r>
              <a:rPr lang="en-US" sz="2000" b="1" kern="1200" dirty="0">
                <a:latin typeface="+mn-lt"/>
                <a:ea typeface="+mn-ea"/>
                <a:cs typeface="+mn-cs"/>
              </a:rPr>
              <a:t> </a:t>
            </a:r>
            <a:r>
              <a:rPr lang="en-US" sz="2000" b="1" kern="1200" dirty="0" err="1">
                <a:latin typeface="+mn-lt"/>
                <a:ea typeface="+mn-ea"/>
                <a:cs typeface="+mn-cs"/>
              </a:rPr>
              <a:t>khoảng</a:t>
            </a:r>
            <a:r>
              <a:rPr lang="en-US" sz="2000" b="1" kern="1200" dirty="0">
                <a:latin typeface="+mn-lt"/>
                <a:ea typeface="+mn-ea"/>
                <a:cs typeface="+mn-cs"/>
              </a:rPr>
              <a:t> </a:t>
            </a:r>
            <a:r>
              <a:rPr lang="en-US" sz="2000" b="1" kern="1200" dirty="0" err="1">
                <a:latin typeface="+mn-lt"/>
                <a:ea typeface="+mn-ea"/>
                <a:cs typeface="+mn-cs"/>
              </a:rPr>
              <a:t>cách</a:t>
            </a:r>
            <a:r>
              <a:rPr lang="en-US" sz="2000" b="1" kern="1200" dirty="0">
                <a:latin typeface="+mn-lt"/>
                <a:ea typeface="+mn-ea"/>
                <a:cs typeface="+mn-cs"/>
              </a:rPr>
              <a:t> </a:t>
            </a:r>
            <a:r>
              <a:rPr lang="en-US" sz="2000" b="1" kern="1200" dirty="0" err="1">
                <a:latin typeface="+mn-lt"/>
                <a:ea typeface="+mn-ea"/>
                <a:cs typeface="+mn-cs"/>
              </a:rPr>
              <a:t>giữa</a:t>
            </a:r>
            <a:r>
              <a:rPr lang="en-US" sz="2000" b="1" kern="1200" dirty="0">
                <a:latin typeface="+mn-lt"/>
                <a:ea typeface="+mn-ea"/>
                <a:cs typeface="+mn-cs"/>
              </a:rPr>
              <a:t> 2 </a:t>
            </a:r>
            <a:r>
              <a:rPr lang="en-US" sz="2000" b="1" kern="1200" dirty="0" err="1">
                <a:latin typeface="+mn-lt"/>
                <a:ea typeface="+mn-ea"/>
                <a:cs typeface="+mn-cs"/>
              </a:rPr>
              <a:t>điểm</a:t>
            </a:r>
            <a:r>
              <a:rPr lang="en-US" sz="2000" b="1" kern="1200" dirty="0">
                <a:latin typeface="+mn-lt"/>
                <a:ea typeface="+mn-ea"/>
                <a:cs typeface="+mn-cs"/>
              </a:rPr>
              <a:t> </a:t>
            </a:r>
            <a:r>
              <a:rPr lang="en-US" sz="2000" b="1" kern="1200" dirty="0" err="1">
                <a:latin typeface="+mn-lt"/>
                <a:ea typeface="+mn-ea"/>
                <a:cs typeface="+mn-cs"/>
              </a:rPr>
              <a:t>gần</a:t>
            </a:r>
            <a:r>
              <a:rPr lang="en-US" sz="2000" b="1" kern="1200" dirty="0">
                <a:latin typeface="+mn-lt"/>
                <a:ea typeface="+mn-ea"/>
                <a:cs typeface="+mn-cs"/>
              </a:rPr>
              <a:t> </a:t>
            </a:r>
            <a:r>
              <a:rPr lang="en-US" sz="2000" b="1" kern="1200" dirty="0" err="1">
                <a:latin typeface="+mn-lt"/>
                <a:ea typeface="+mn-ea"/>
                <a:cs typeface="+mn-cs"/>
              </a:rPr>
              <a:t>nhất</a:t>
            </a:r>
            <a:r>
              <a:rPr lang="en-US" sz="2000" b="1" kern="1200" dirty="0">
                <a:latin typeface="+mn-lt"/>
                <a:ea typeface="+mn-ea"/>
                <a:cs typeface="+mn-cs"/>
              </a:rPr>
              <a:t> </a:t>
            </a:r>
            <a:r>
              <a:rPr lang="en-US" sz="2000" b="1" kern="1200" dirty="0" err="1">
                <a:latin typeface="+mn-lt"/>
                <a:ea typeface="+mn-ea"/>
                <a:cs typeface="+mn-cs"/>
              </a:rPr>
              <a:t>trong</a:t>
            </a:r>
            <a:r>
              <a:rPr lang="en-US" sz="2000" b="1" kern="1200" dirty="0">
                <a:latin typeface="+mn-lt"/>
                <a:ea typeface="+mn-ea"/>
                <a:cs typeface="+mn-cs"/>
              </a:rPr>
              <a:t> 2 </a:t>
            </a:r>
            <a:r>
              <a:rPr lang="en-US" sz="2000" b="1" kern="1200" dirty="0" err="1">
                <a:latin typeface="+mn-lt"/>
                <a:ea typeface="+mn-ea"/>
                <a:cs typeface="+mn-cs"/>
              </a:rPr>
              <a:t>tập</a:t>
            </a:r>
            <a:r>
              <a:rPr lang="en-US" sz="2000" b="1" kern="1200" dirty="0">
                <a:latin typeface="+mn-lt"/>
                <a:ea typeface="+mn-ea"/>
                <a:cs typeface="+mn-cs"/>
              </a:rPr>
              <a:t> P(left) </a:t>
            </a:r>
            <a:r>
              <a:rPr lang="en-US" sz="2000" b="1" kern="1200" dirty="0" err="1">
                <a:latin typeface="+mn-lt"/>
                <a:ea typeface="+mn-ea"/>
                <a:cs typeface="+mn-cs"/>
              </a:rPr>
              <a:t>và</a:t>
            </a:r>
            <a:r>
              <a:rPr lang="en-US" sz="2000" b="1" kern="1200" dirty="0">
                <a:latin typeface="+mn-lt"/>
                <a:ea typeface="+mn-ea"/>
                <a:cs typeface="+mn-cs"/>
              </a:rPr>
              <a:t> P(right)</a:t>
            </a:r>
          </a:p>
          <a:p>
            <a:endParaRPr lang="en-US" sz="2000" b="1" kern="1200" dirty="0">
              <a:latin typeface="+mn-lt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45AC778-2BBB-49AB-AEF1-5489EEDC27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09221" y="1825097"/>
            <a:ext cx="6581366" cy="3700212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685D729-FB33-4D90-B1AA-25AC973D339B}"/>
              </a:ext>
            </a:extLst>
          </p:cNvPr>
          <p:cNvCxnSpPr>
            <a:cxnSpLocks/>
          </p:cNvCxnSpPr>
          <p:nvPr/>
        </p:nvCxnSpPr>
        <p:spPr>
          <a:xfrm>
            <a:off x="7120646" y="4742234"/>
            <a:ext cx="476656" cy="432881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E7A5DF4-BD13-4086-ADE1-9D33A0F592B3}"/>
              </a:ext>
            </a:extLst>
          </p:cNvPr>
          <p:cNvCxnSpPr>
            <a:cxnSpLocks/>
          </p:cNvCxnSpPr>
          <p:nvPr/>
        </p:nvCxnSpPr>
        <p:spPr>
          <a:xfrm>
            <a:off x="8978630" y="3339018"/>
            <a:ext cx="603115" cy="121596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C6386A96-0D68-452A-87BA-029FF3B71B7B}"/>
              </a:ext>
            </a:extLst>
          </p:cNvPr>
          <p:cNvSpPr txBox="1"/>
          <p:nvPr/>
        </p:nvSpPr>
        <p:spPr>
          <a:xfrm>
            <a:off x="6869848" y="4880856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d(l)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9AAE573-5A74-46DC-A850-B23F5BC530C4}"/>
              </a:ext>
            </a:extLst>
          </p:cNvPr>
          <p:cNvSpPr txBox="1"/>
          <p:nvPr/>
        </p:nvSpPr>
        <p:spPr>
          <a:xfrm>
            <a:off x="9102511" y="3017111"/>
            <a:ext cx="534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d(r)</a:t>
            </a:r>
          </a:p>
        </p:txBody>
      </p:sp>
    </p:spTree>
    <p:extLst>
      <p:ext uri="{BB962C8B-B14F-4D97-AF65-F5344CB8AC3E}">
        <p14:creationId xmlns:p14="http://schemas.microsoft.com/office/powerpoint/2010/main" val="22457345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2554CA6-288E-4202-BC52-2E5A8F0C0A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10BB131-AC8E-4A8E-A5D1-36260F720C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9189" y="1119031"/>
            <a:ext cx="4619938" cy="46199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1A821E-258E-4F5F-BAD0-85097AA628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1074" y="1396686"/>
            <a:ext cx="3240506" cy="4064628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rgbClr val="FFFFFF"/>
                </a:solidFill>
              </a:rPr>
              <a:t>GEOMETRIC ALGORITHMS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5B7778FC-632E-4DCA-A7CB-0D7731CCF9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9809111">
            <a:off x="8683720" y="941148"/>
            <a:ext cx="2987899" cy="2987899"/>
          </a:xfrm>
          <a:prstGeom prst="arc">
            <a:avLst>
              <a:gd name="adj1" fmla="val 15817365"/>
              <a:gd name="adj2" fmla="val 178138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A23A907-97FB-4A8F-880A-DD77401C42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0048" y="4780992"/>
            <a:ext cx="546100" cy="546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491D99-E0E6-46EF-8A3B-920E48E9C7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70153" y="1461359"/>
            <a:ext cx="5536397" cy="3935281"/>
          </a:xfrm>
        </p:spPr>
        <p:txBody>
          <a:bodyPr anchor="ctr">
            <a:normAutofit/>
          </a:bodyPr>
          <a:lstStyle/>
          <a:p>
            <a:r>
              <a:rPr lang="en-US" dirty="0"/>
              <a:t>Primitive operations​</a:t>
            </a:r>
          </a:p>
          <a:p>
            <a:r>
              <a:rPr lang="en-US" dirty="0"/>
              <a:t>Hough Line Transform</a:t>
            </a:r>
          </a:p>
          <a:p>
            <a:r>
              <a:rPr lang="en-US" dirty="0"/>
              <a:t>Convex hull​</a:t>
            </a:r>
          </a:p>
          <a:p>
            <a:r>
              <a:rPr lang="en-US" dirty="0"/>
              <a:t>Closest pair​</a:t>
            </a:r>
          </a:p>
          <a:p>
            <a:r>
              <a:rPr lang="en-US" dirty="0"/>
              <a:t>Voronoi diagram​</a:t>
            </a:r>
          </a:p>
        </p:txBody>
      </p:sp>
    </p:spTree>
    <p:extLst>
      <p:ext uri="{BB962C8B-B14F-4D97-AF65-F5344CB8AC3E}">
        <p14:creationId xmlns:p14="http://schemas.microsoft.com/office/powerpoint/2010/main" val="14634662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546C4E63-5F8D-44B8-9860-1D7841E3D2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-1004"/>
            <a:ext cx="12188952" cy="686000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E862BE82-D00D-42C1-BF16-93AA37870C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7" name="Freeform: Shape 26">
            <a:extLst>
              <a:ext uri="{FF2B5EF4-FFF2-40B4-BE49-F238E27FC236}">
                <a16:creationId xmlns:a16="http://schemas.microsoft.com/office/drawing/2014/main" id="{F6D92C2D-1D3D-4974-918C-06579FB354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333" y="-2"/>
            <a:ext cx="5441859" cy="5654940"/>
          </a:xfrm>
          <a:custGeom>
            <a:avLst/>
            <a:gdLst>
              <a:gd name="connsiteX0" fmla="*/ 0 w 5441859"/>
              <a:gd name="connsiteY0" fmla="*/ 0 h 5654940"/>
              <a:gd name="connsiteX1" fmla="*/ 4400492 w 5441859"/>
              <a:gd name="connsiteY1" fmla="*/ 0 h 5654940"/>
              <a:gd name="connsiteX2" fmla="*/ 4484767 w 5441859"/>
              <a:gd name="connsiteY2" fmla="*/ 76595 h 5654940"/>
              <a:gd name="connsiteX3" fmla="*/ 5441859 w 5441859"/>
              <a:gd name="connsiteY3" fmla="*/ 2387221 h 5654940"/>
              <a:gd name="connsiteX4" fmla="*/ 2174140 w 5441859"/>
              <a:gd name="connsiteY4" fmla="*/ 5654940 h 5654940"/>
              <a:gd name="connsiteX5" fmla="*/ 156693 w 5441859"/>
              <a:gd name="connsiteY5" fmla="*/ 4957981 h 5654940"/>
              <a:gd name="connsiteX6" fmla="*/ 0 w 5441859"/>
              <a:gd name="connsiteY6" fmla="*/ 4820612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41859" h="5654940">
                <a:moveTo>
                  <a:pt x="0" y="0"/>
                </a:moveTo>
                <a:lnTo>
                  <a:pt x="4400492" y="0"/>
                </a:lnTo>
                <a:lnTo>
                  <a:pt x="4484767" y="76595"/>
                </a:lnTo>
                <a:cubicBezTo>
                  <a:pt x="5076108" y="667936"/>
                  <a:pt x="5441859" y="1484866"/>
                  <a:pt x="5441859" y="2387221"/>
                </a:cubicBezTo>
                <a:cubicBezTo>
                  <a:pt x="5441859" y="4191932"/>
                  <a:pt x="3978851" y="5654940"/>
                  <a:pt x="2174140" y="5654940"/>
                </a:cubicBezTo>
                <a:cubicBezTo>
                  <a:pt x="1412778" y="5654940"/>
                  <a:pt x="712231" y="5394557"/>
                  <a:pt x="156693" y="4957981"/>
                </a:cubicBezTo>
                <a:lnTo>
                  <a:pt x="0" y="4820612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D0619E-AEC3-456E-AD84-3816241793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474" y="632990"/>
            <a:ext cx="4294411" cy="1043409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5400" b="1" kern="1200" dirty="0">
                <a:latin typeface="+mj-lt"/>
                <a:ea typeface="+mj-ea"/>
                <a:cs typeface="+mj-cs"/>
              </a:rPr>
              <a:t>Closest-pair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B776C9-956B-4BEA-A63D-CE9B500DBF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474" y="1774372"/>
            <a:ext cx="4294411" cy="275408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2000" b="1" kern="1200" dirty="0" err="1">
                <a:latin typeface="+mn-lt"/>
                <a:ea typeface="+mn-ea"/>
                <a:cs typeface="+mn-cs"/>
              </a:rPr>
              <a:t>Bước</a:t>
            </a:r>
            <a:r>
              <a:rPr lang="en-US" sz="2000" b="1" kern="1200" dirty="0">
                <a:latin typeface="+mn-lt"/>
                <a:ea typeface="+mn-ea"/>
                <a:cs typeface="+mn-cs"/>
              </a:rPr>
              <a:t> 3: </a:t>
            </a:r>
          </a:p>
          <a:p>
            <a:r>
              <a:rPr lang="en-US" sz="2000" b="1" dirty="0" err="1"/>
              <a:t>T</a:t>
            </a:r>
            <a:r>
              <a:rPr lang="en-US" sz="2000" b="1" kern="1200" dirty="0" err="1">
                <a:latin typeface="+mn-lt"/>
                <a:ea typeface="+mn-ea"/>
                <a:cs typeface="+mn-cs"/>
              </a:rPr>
              <a:t>ìm</a:t>
            </a:r>
            <a:r>
              <a:rPr lang="en-US" sz="2000" b="1" kern="1200" dirty="0">
                <a:latin typeface="+mn-lt"/>
                <a:ea typeface="+mn-ea"/>
                <a:cs typeface="+mn-cs"/>
              </a:rPr>
              <a:t> d(l) </a:t>
            </a:r>
            <a:r>
              <a:rPr lang="en-US" sz="2000" b="1" kern="1200" dirty="0" err="1">
                <a:latin typeface="+mn-lt"/>
                <a:ea typeface="+mn-ea"/>
                <a:cs typeface="+mn-cs"/>
              </a:rPr>
              <a:t>và</a:t>
            </a:r>
            <a:r>
              <a:rPr lang="en-US" sz="2000" b="1" kern="1200" dirty="0">
                <a:latin typeface="+mn-lt"/>
                <a:ea typeface="+mn-ea"/>
                <a:cs typeface="+mn-cs"/>
              </a:rPr>
              <a:t> d(r) </a:t>
            </a:r>
            <a:r>
              <a:rPr lang="en-US" sz="2000" b="1" kern="1200" dirty="0" err="1">
                <a:latin typeface="+mn-lt"/>
                <a:ea typeface="+mn-ea"/>
                <a:cs typeface="+mn-cs"/>
              </a:rPr>
              <a:t>lần</a:t>
            </a:r>
            <a:r>
              <a:rPr lang="en-US" sz="2000" b="1" kern="1200" dirty="0">
                <a:latin typeface="+mn-lt"/>
                <a:ea typeface="+mn-ea"/>
                <a:cs typeface="+mn-cs"/>
              </a:rPr>
              <a:t> </a:t>
            </a:r>
            <a:r>
              <a:rPr lang="en-US" sz="2000" b="1" kern="1200" dirty="0" err="1">
                <a:latin typeface="+mn-lt"/>
                <a:ea typeface="+mn-ea"/>
                <a:cs typeface="+mn-cs"/>
              </a:rPr>
              <a:t>lượt</a:t>
            </a:r>
            <a:r>
              <a:rPr lang="en-US" sz="2000" b="1" kern="1200" dirty="0">
                <a:latin typeface="+mn-lt"/>
                <a:ea typeface="+mn-ea"/>
                <a:cs typeface="+mn-cs"/>
              </a:rPr>
              <a:t> </a:t>
            </a:r>
            <a:r>
              <a:rPr lang="en-US" sz="2000" b="1" kern="1200" dirty="0" err="1">
                <a:latin typeface="+mn-lt"/>
                <a:ea typeface="+mn-ea"/>
                <a:cs typeface="+mn-cs"/>
              </a:rPr>
              <a:t>là</a:t>
            </a:r>
            <a:r>
              <a:rPr lang="en-US" sz="2000" b="1" kern="1200" dirty="0">
                <a:latin typeface="+mn-lt"/>
                <a:ea typeface="+mn-ea"/>
                <a:cs typeface="+mn-cs"/>
              </a:rPr>
              <a:t> </a:t>
            </a:r>
            <a:r>
              <a:rPr lang="en-US" sz="2000" b="1" kern="1200" dirty="0" err="1">
                <a:latin typeface="+mn-lt"/>
                <a:ea typeface="+mn-ea"/>
                <a:cs typeface="+mn-cs"/>
              </a:rPr>
              <a:t>khoảng</a:t>
            </a:r>
            <a:r>
              <a:rPr lang="en-US" sz="2000" b="1" kern="1200" dirty="0">
                <a:latin typeface="+mn-lt"/>
                <a:ea typeface="+mn-ea"/>
                <a:cs typeface="+mn-cs"/>
              </a:rPr>
              <a:t> </a:t>
            </a:r>
            <a:r>
              <a:rPr lang="en-US" sz="2000" b="1" kern="1200" dirty="0" err="1">
                <a:latin typeface="+mn-lt"/>
                <a:ea typeface="+mn-ea"/>
                <a:cs typeface="+mn-cs"/>
              </a:rPr>
              <a:t>cách</a:t>
            </a:r>
            <a:r>
              <a:rPr lang="en-US" sz="2000" b="1" kern="1200" dirty="0">
                <a:latin typeface="+mn-lt"/>
                <a:ea typeface="+mn-ea"/>
                <a:cs typeface="+mn-cs"/>
              </a:rPr>
              <a:t> </a:t>
            </a:r>
            <a:r>
              <a:rPr lang="en-US" sz="2000" b="1" kern="1200" dirty="0" err="1">
                <a:latin typeface="+mn-lt"/>
                <a:ea typeface="+mn-ea"/>
                <a:cs typeface="+mn-cs"/>
              </a:rPr>
              <a:t>giữa</a:t>
            </a:r>
            <a:r>
              <a:rPr lang="en-US" sz="2000" b="1" kern="1200" dirty="0">
                <a:latin typeface="+mn-lt"/>
                <a:ea typeface="+mn-ea"/>
                <a:cs typeface="+mn-cs"/>
              </a:rPr>
              <a:t> 2 </a:t>
            </a:r>
            <a:r>
              <a:rPr lang="en-US" sz="2000" b="1" kern="1200" dirty="0" err="1">
                <a:latin typeface="+mn-lt"/>
                <a:ea typeface="+mn-ea"/>
                <a:cs typeface="+mn-cs"/>
              </a:rPr>
              <a:t>điểm</a:t>
            </a:r>
            <a:r>
              <a:rPr lang="en-US" sz="2000" b="1" kern="1200" dirty="0">
                <a:latin typeface="+mn-lt"/>
                <a:ea typeface="+mn-ea"/>
                <a:cs typeface="+mn-cs"/>
              </a:rPr>
              <a:t> </a:t>
            </a:r>
            <a:r>
              <a:rPr lang="en-US" sz="2000" b="1" kern="1200" dirty="0" err="1">
                <a:latin typeface="+mn-lt"/>
                <a:ea typeface="+mn-ea"/>
                <a:cs typeface="+mn-cs"/>
              </a:rPr>
              <a:t>gần</a:t>
            </a:r>
            <a:r>
              <a:rPr lang="en-US" sz="2000" b="1" kern="1200" dirty="0">
                <a:latin typeface="+mn-lt"/>
                <a:ea typeface="+mn-ea"/>
                <a:cs typeface="+mn-cs"/>
              </a:rPr>
              <a:t> </a:t>
            </a:r>
            <a:r>
              <a:rPr lang="en-US" sz="2000" b="1" kern="1200" dirty="0" err="1">
                <a:latin typeface="+mn-lt"/>
                <a:ea typeface="+mn-ea"/>
                <a:cs typeface="+mn-cs"/>
              </a:rPr>
              <a:t>nhất</a:t>
            </a:r>
            <a:r>
              <a:rPr lang="en-US" sz="2000" b="1" kern="1200" dirty="0">
                <a:latin typeface="+mn-lt"/>
                <a:ea typeface="+mn-ea"/>
                <a:cs typeface="+mn-cs"/>
              </a:rPr>
              <a:t> </a:t>
            </a:r>
            <a:r>
              <a:rPr lang="en-US" sz="2000" b="1" kern="1200" dirty="0" err="1">
                <a:latin typeface="+mn-lt"/>
                <a:ea typeface="+mn-ea"/>
                <a:cs typeface="+mn-cs"/>
              </a:rPr>
              <a:t>trong</a:t>
            </a:r>
            <a:r>
              <a:rPr lang="en-US" sz="2000" b="1" kern="1200" dirty="0">
                <a:latin typeface="+mn-lt"/>
                <a:ea typeface="+mn-ea"/>
                <a:cs typeface="+mn-cs"/>
              </a:rPr>
              <a:t> 2 </a:t>
            </a:r>
            <a:r>
              <a:rPr lang="en-US" sz="2000" b="1" kern="1200" dirty="0" err="1">
                <a:latin typeface="+mn-lt"/>
                <a:ea typeface="+mn-ea"/>
                <a:cs typeface="+mn-cs"/>
              </a:rPr>
              <a:t>tập</a:t>
            </a:r>
            <a:r>
              <a:rPr lang="en-US" sz="2000" b="1" kern="1200" dirty="0">
                <a:latin typeface="+mn-lt"/>
                <a:ea typeface="+mn-ea"/>
                <a:cs typeface="+mn-cs"/>
              </a:rPr>
              <a:t> P(left) </a:t>
            </a:r>
            <a:r>
              <a:rPr lang="en-US" sz="2000" b="1" kern="1200" dirty="0" err="1">
                <a:latin typeface="+mn-lt"/>
                <a:ea typeface="+mn-ea"/>
                <a:cs typeface="+mn-cs"/>
              </a:rPr>
              <a:t>và</a:t>
            </a:r>
            <a:r>
              <a:rPr lang="en-US" sz="2000" b="1" kern="1200" dirty="0">
                <a:latin typeface="+mn-lt"/>
                <a:ea typeface="+mn-ea"/>
                <a:cs typeface="+mn-cs"/>
              </a:rPr>
              <a:t> P(right)</a:t>
            </a:r>
          </a:p>
          <a:p>
            <a:r>
              <a:rPr lang="en-US" sz="2000" b="1" dirty="0" err="1"/>
              <a:t>Tìm</a:t>
            </a:r>
            <a:r>
              <a:rPr lang="en-US" sz="2000" b="1" dirty="0"/>
              <a:t> d = min(d(l), d(r))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45AC778-2BBB-49AB-AEF1-5489EEDC27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09221" y="1825097"/>
            <a:ext cx="6581366" cy="3700212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685D729-FB33-4D90-B1AA-25AC973D339B}"/>
              </a:ext>
            </a:extLst>
          </p:cNvPr>
          <p:cNvCxnSpPr>
            <a:cxnSpLocks/>
          </p:cNvCxnSpPr>
          <p:nvPr/>
        </p:nvCxnSpPr>
        <p:spPr>
          <a:xfrm>
            <a:off x="7120646" y="4742234"/>
            <a:ext cx="476656" cy="432881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E7A5DF4-BD13-4086-ADE1-9D33A0F592B3}"/>
              </a:ext>
            </a:extLst>
          </p:cNvPr>
          <p:cNvCxnSpPr>
            <a:cxnSpLocks/>
          </p:cNvCxnSpPr>
          <p:nvPr/>
        </p:nvCxnSpPr>
        <p:spPr>
          <a:xfrm>
            <a:off x="8978630" y="3339018"/>
            <a:ext cx="603115" cy="121596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C6386A96-0D68-452A-87BA-029FF3B71B7B}"/>
              </a:ext>
            </a:extLst>
          </p:cNvPr>
          <p:cNvSpPr txBox="1"/>
          <p:nvPr/>
        </p:nvSpPr>
        <p:spPr>
          <a:xfrm>
            <a:off x="6869848" y="4880856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d(l)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9AAE573-5A74-46DC-A850-B23F5BC530C4}"/>
              </a:ext>
            </a:extLst>
          </p:cNvPr>
          <p:cNvSpPr txBox="1"/>
          <p:nvPr/>
        </p:nvSpPr>
        <p:spPr>
          <a:xfrm>
            <a:off x="9102511" y="3017111"/>
            <a:ext cx="534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d(r)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49CB8B3-FAC3-4F53-B9A3-624EC05A9C11}"/>
              </a:ext>
            </a:extLst>
          </p:cNvPr>
          <p:cNvCxnSpPr/>
          <p:nvPr/>
        </p:nvCxnSpPr>
        <p:spPr>
          <a:xfrm flipH="1">
            <a:off x="6481792" y="5243167"/>
            <a:ext cx="508473" cy="508473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1964533-3B35-4DBF-BD0A-2931532F4610}"/>
              </a:ext>
            </a:extLst>
          </p:cNvPr>
          <p:cNvSpPr txBox="1"/>
          <p:nvPr/>
        </p:nvSpPr>
        <p:spPr>
          <a:xfrm>
            <a:off x="6255439" y="563815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35640886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546C4E63-5F8D-44B8-9860-1D7841E3D2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-1004"/>
            <a:ext cx="12188952" cy="686000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E862BE82-D00D-42C1-BF16-93AA37870C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7" name="Freeform: Shape 26">
            <a:extLst>
              <a:ext uri="{FF2B5EF4-FFF2-40B4-BE49-F238E27FC236}">
                <a16:creationId xmlns:a16="http://schemas.microsoft.com/office/drawing/2014/main" id="{F6D92C2D-1D3D-4974-918C-06579FB354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333" y="-2"/>
            <a:ext cx="5441859" cy="5654940"/>
          </a:xfrm>
          <a:custGeom>
            <a:avLst/>
            <a:gdLst>
              <a:gd name="connsiteX0" fmla="*/ 0 w 5441859"/>
              <a:gd name="connsiteY0" fmla="*/ 0 h 5654940"/>
              <a:gd name="connsiteX1" fmla="*/ 4400492 w 5441859"/>
              <a:gd name="connsiteY1" fmla="*/ 0 h 5654940"/>
              <a:gd name="connsiteX2" fmla="*/ 4484767 w 5441859"/>
              <a:gd name="connsiteY2" fmla="*/ 76595 h 5654940"/>
              <a:gd name="connsiteX3" fmla="*/ 5441859 w 5441859"/>
              <a:gd name="connsiteY3" fmla="*/ 2387221 h 5654940"/>
              <a:gd name="connsiteX4" fmla="*/ 2174140 w 5441859"/>
              <a:gd name="connsiteY4" fmla="*/ 5654940 h 5654940"/>
              <a:gd name="connsiteX5" fmla="*/ 156693 w 5441859"/>
              <a:gd name="connsiteY5" fmla="*/ 4957981 h 5654940"/>
              <a:gd name="connsiteX6" fmla="*/ 0 w 5441859"/>
              <a:gd name="connsiteY6" fmla="*/ 4820612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41859" h="5654940">
                <a:moveTo>
                  <a:pt x="0" y="0"/>
                </a:moveTo>
                <a:lnTo>
                  <a:pt x="4400492" y="0"/>
                </a:lnTo>
                <a:lnTo>
                  <a:pt x="4484767" y="76595"/>
                </a:lnTo>
                <a:cubicBezTo>
                  <a:pt x="5076108" y="667936"/>
                  <a:pt x="5441859" y="1484866"/>
                  <a:pt x="5441859" y="2387221"/>
                </a:cubicBezTo>
                <a:cubicBezTo>
                  <a:pt x="5441859" y="4191932"/>
                  <a:pt x="3978851" y="5654940"/>
                  <a:pt x="2174140" y="5654940"/>
                </a:cubicBezTo>
                <a:cubicBezTo>
                  <a:pt x="1412778" y="5654940"/>
                  <a:pt x="712231" y="5394557"/>
                  <a:pt x="156693" y="4957981"/>
                </a:cubicBezTo>
                <a:lnTo>
                  <a:pt x="0" y="4820612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D0619E-AEC3-456E-AD84-3816241793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474" y="632990"/>
            <a:ext cx="4294411" cy="1043409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5400" b="1" kern="1200" dirty="0">
                <a:latin typeface="+mj-lt"/>
                <a:ea typeface="+mj-ea"/>
                <a:cs typeface="+mj-cs"/>
              </a:rPr>
              <a:t>Closest-pair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B776C9-956B-4BEA-A63D-CE9B500DBF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474" y="1774372"/>
            <a:ext cx="4294411" cy="275408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2000" b="1" kern="1200" dirty="0" err="1">
                <a:latin typeface="+mn-lt"/>
                <a:ea typeface="+mn-ea"/>
                <a:cs typeface="+mn-cs"/>
              </a:rPr>
              <a:t>Bước</a:t>
            </a:r>
            <a:r>
              <a:rPr lang="en-US" sz="2000" b="1" kern="1200" dirty="0">
                <a:latin typeface="+mn-lt"/>
                <a:ea typeface="+mn-ea"/>
                <a:cs typeface="+mn-cs"/>
              </a:rPr>
              <a:t> </a:t>
            </a:r>
            <a:r>
              <a:rPr lang="en-US" sz="2000" b="1" kern="1200" dirty="0">
                <a:latin typeface="Calibri (Body)"/>
              </a:rPr>
              <a:t>4: </a:t>
            </a:r>
            <a:r>
              <a:rPr lang="vi-VN" sz="2000" b="1" kern="1200" dirty="0">
                <a:latin typeface="Calibri (Body)"/>
              </a:rPr>
              <a:t>Tạo một dải mảng [] lưu trữ tất cả các điểm cách đường giữa chia hai tập hợp nhiều nhất là d.</a:t>
            </a:r>
            <a:endParaRPr lang="en-US" sz="2000" b="1" kern="1200" dirty="0">
              <a:latin typeface="Calibri (Body)"/>
            </a:endParaRPr>
          </a:p>
          <a:p>
            <a:pPr marL="0" indent="0">
              <a:buNone/>
            </a:pPr>
            <a:endParaRPr lang="en-US" sz="2000" b="1" kern="1200" dirty="0">
              <a:latin typeface="+mn-lt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F163F13-C042-462B-8C73-989085126EB8}"/>
              </a:ext>
            </a:extLst>
          </p:cNvPr>
          <p:cNvSpPr/>
          <p:nvPr/>
        </p:nvSpPr>
        <p:spPr>
          <a:xfrm>
            <a:off x="8076145" y="2375225"/>
            <a:ext cx="1284051" cy="315175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45AC778-2BBB-49AB-AEF1-5489EEDC27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09221" y="1825097"/>
            <a:ext cx="6581366" cy="3700211"/>
          </a:xfrm>
          <a:prstGeom prst="rect">
            <a:avLst/>
          </a:prstGeom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3ECF718-BCEB-4A1F-A7B2-009F80554AAE}"/>
              </a:ext>
            </a:extLst>
          </p:cNvPr>
          <p:cNvCxnSpPr/>
          <p:nvPr/>
        </p:nvCxnSpPr>
        <p:spPr>
          <a:xfrm>
            <a:off x="8056689" y="5654938"/>
            <a:ext cx="661481" cy="0"/>
          </a:xfrm>
          <a:prstGeom prst="straightConnector1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F4F41214-41EF-424C-B14B-7D3D9E2E0C33}"/>
              </a:ext>
            </a:extLst>
          </p:cNvPr>
          <p:cNvSpPr txBox="1"/>
          <p:nvPr/>
        </p:nvSpPr>
        <p:spPr>
          <a:xfrm>
            <a:off x="8226167" y="5325117"/>
            <a:ext cx="3225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6661832-31F1-4E63-B5B9-9555DADB2084}"/>
              </a:ext>
            </a:extLst>
          </p:cNvPr>
          <p:cNvSpPr txBox="1"/>
          <p:nvPr/>
        </p:nvSpPr>
        <p:spPr>
          <a:xfrm>
            <a:off x="7577849" y="1750974"/>
            <a:ext cx="22704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strip[] = {4, 6, 8, 12}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9968AB9-6A6E-4A62-A63D-09C8BC99B5A7}"/>
              </a:ext>
            </a:extLst>
          </p:cNvPr>
          <p:cNvCxnSpPr>
            <a:cxnSpLocks/>
          </p:cNvCxnSpPr>
          <p:nvPr/>
        </p:nvCxnSpPr>
        <p:spPr>
          <a:xfrm>
            <a:off x="7120646" y="4742234"/>
            <a:ext cx="476656" cy="432881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BF21EC42-EC68-4E65-A3B6-C5A21F4C4A68}"/>
              </a:ext>
            </a:extLst>
          </p:cNvPr>
          <p:cNvSpPr txBox="1"/>
          <p:nvPr/>
        </p:nvSpPr>
        <p:spPr>
          <a:xfrm>
            <a:off x="7072009" y="4854099"/>
            <a:ext cx="3225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39521304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546C4E63-5F8D-44B8-9860-1D7841E3D2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-1004"/>
            <a:ext cx="12188952" cy="686000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E862BE82-D00D-42C1-BF16-93AA37870C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7" name="Freeform: Shape 26">
            <a:extLst>
              <a:ext uri="{FF2B5EF4-FFF2-40B4-BE49-F238E27FC236}">
                <a16:creationId xmlns:a16="http://schemas.microsoft.com/office/drawing/2014/main" id="{F6D92C2D-1D3D-4974-918C-06579FB354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333" y="-2"/>
            <a:ext cx="5441859" cy="5654940"/>
          </a:xfrm>
          <a:custGeom>
            <a:avLst/>
            <a:gdLst>
              <a:gd name="connsiteX0" fmla="*/ 0 w 5441859"/>
              <a:gd name="connsiteY0" fmla="*/ 0 h 5654940"/>
              <a:gd name="connsiteX1" fmla="*/ 4400492 w 5441859"/>
              <a:gd name="connsiteY1" fmla="*/ 0 h 5654940"/>
              <a:gd name="connsiteX2" fmla="*/ 4484767 w 5441859"/>
              <a:gd name="connsiteY2" fmla="*/ 76595 h 5654940"/>
              <a:gd name="connsiteX3" fmla="*/ 5441859 w 5441859"/>
              <a:gd name="connsiteY3" fmla="*/ 2387221 h 5654940"/>
              <a:gd name="connsiteX4" fmla="*/ 2174140 w 5441859"/>
              <a:gd name="connsiteY4" fmla="*/ 5654940 h 5654940"/>
              <a:gd name="connsiteX5" fmla="*/ 156693 w 5441859"/>
              <a:gd name="connsiteY5" fmla="*/ 4957981 h 5654940"/>
              <a:gd name="connsiteX6" fmla="*/ 0 w 5441859"/>
              <a:gd name="connsiteY6" fmla="*/ 4820612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41859" h="5654940">
                <a:moveTo>
                  <a:pt x="0" y="0"/>
                </a:moveTo>
                <a:lnTo>
                  <a:pt x="4400492" y="0"/>
                </a:lnTo>
                <a:lnTo>
                  <a:pt x="4484767" y="76595"/>
                </a:lnTo>
                <a:cubicBezTo>
                  <a:pt x="5076108" y="667936"/>
                  <a:pt x="5441859" y="1484866"/>
                  <a:pt x="5441859" y="2387221"/>
                </a:cubicBezTo>
                <a:cubicBezTo>
                  <a:pt x="5441859" y="4191932"/>
                  <a:pt x="3978851" y="5654940"/>
                  <a:pt x="2174140" y="5654940"/>
                </a:cubicBezTo>
                <a:cubicBezTo>
                  <a:pt x="1412778" y="5654940"/>
                  <a:pt x="712231" y="5394557"/>
                  <a:pt x="156693" y="4957981"/>
                </a:cubicBezTo>
                <a:lnTo>
                  <a:pt x="0" y="4820612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D0619E-AEC3-456E-AD84-3816241793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474" y="632990"/>
            <a:ext cx="4294411" cy="1043409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5400" b="1" kern="1200" dirty="0">
                <a:latin typeface="+mj-lt"/>
                <a:ea typeface="+mj-ea"/>
                <a:cs typeface="+mj-cs"/>
              </a:rPr>
              <a:t>Closest-pair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B776C9-956B-4BEA-A63D-CE9B500DBF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474" y="1774372"/>
            <a:ext cx="4294411" cy="275408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2000" b="1" kern="1200" dirty="0" err="1">
                <a:latin typeface="+mn-lt"/>
                <a:ea typeface="+mn-ea"/>
                <a:cs typeface="+mn-cs"/>
              </a:rPr>
              <a:t>Bước</a:t>
            </a:r>
            <a:r>
              <a:rPr lang="en-US" sz="2000" b="1" kern="1200" dirty="0">
                <a:latin typeface="+mn-lt"/>
                <a:ea typeface="+mn-ea"/>
                <a:cs typeface="+mn-cs"/>
              </a:rPr>
              <a:t> </a:t>
            </a:r>
            <a:r>
              <a:rPr lang="en-US" sz="2000" b="1" kern="1200" dirty="0">
                <a:latin typeface="Calibri (Body)"/>
              </a:rPr>
              <a:t>5: </a:t>
            </a:r>
            <a:r>
              <a:rPr lang="en-US" sz="2000" b="1" kern="1200" dirty="0" err="1">
                <a:latin typeface="Calibri (Body)"/>
              </a:rPr>
              <a:t>Tìm</a:t>
            </a:r>
            <a:r>
              <a:rPr lang="en-US" sz="2000" b="1" kern="1200" dirty="0">
                <a:latin typeface="Calibri (Body)"/>
              </a:rPr>
              <a:t> </a:t>
            </a:r>
            <a:r>
              <a:rPr lang="en-US" sz="2000" b="1" kern="1200" dirty="0" err="1">
                <a:latin typeface="Calibri (Body)"/>
              </a:rPr>
              <a:t>khoảng</a:t>
            </a:r>
            <a:r>
              <a:rPr lang="en-US" sz="2000" b="1" kern="1200" dirty="0">
                <a:latin typeface="Calibri (Body)"/>
              </a:rPr>
              <a:t> </a:t>
            </a:r>
            <a:r>
              <a:rPr lang="en-US" sz="2000" b="1" kern="1200" dirty="0" err="1">
                <a:latin typeface="Calibri (Body)"/>
              </a:rPr>
              <a:t>cách</a:t>
            </a:r>
            <a:r>
              <a:rPr lang="en-US" sz="2000" b="1" kern="1200" dirty="0">
                <a:latin typeface="Calibri (Body)"/>
              </a:rPr>
              <a:t> d’ </a:t>
            </a:r>
            <a:r>
              <a:rPr lang="en-US" sz="2000" b="1" kern="1200" dirty="0" err="1">
                <a:latin typeface="Calibri (Body)"/>
              </a:rPr>
              <a:t>giữa</a:t>
            </a:r>
            <a:r>
              <a:rPr lang="en-US" sz="2000" b="1" kern="1200" dirty="0">
                <a:latin typeface="Calibri (Body)"/>
              </a:rPr>
              <a:t> 2 </a:t>
            </a:r>
            <a:r>
              <a:rPr lang="en-US" sz="2000" b="1" kern="1200" dirty="0" err="1">
                <a:latin typeface="Calibri (Body)"/>
              </a:rPr>
              <a:t>điểm</a:t>
            </a:r>
            <a:r>
              <a:rPr lang="en-US" sz="2000" b="1" kern="1200" dirty="0">
                <a:latin typeface="Calibri (Body)"/>
              </a:rPr>
              <a:t> </a:t>
            </a:r>
            <a:r>
              <a:rPr lang="en-US" sz="2000" b="1" kern="1200" dirty="0" err="1">
                <a:latin typeface="Calibri (Body)"/>
              </a:rPr>
              <a:t>gần</a:t>
            </a:r>
            <a:r>
              <a:rPr lang="en-US" sz="2000" b="1" kern="1200" dirty="0">
                <a:latin typeface="Calibri (Body)"/>
              </a:rPr>
              <a:t> </a:t>
            </a:r>
            <a:r>
              <a:rPr lang="en-US" sz="2000" b="1" kern="1200" dirty="0" err="1">
                <a:latin typeface="Calibri (Body)"/>
              </a:rPr>
              <a:t>nhất</a:t>
            </a:r>
            <a:r>
              <a:rPr lang="en-US" sz="2000" b="1" kern="1200" dirty="0">
                <a:latin typeface="Calibri (Body)"/>
              </a:rPr>
              <a:t> </a:t>
            </a:r>
            <a:r>
              <a:rPr lang="en-US" sz="2000" b="1" kern="1200" dirty="0" err="1">
                <a:latin typeface="Calibri (Body)"/>
              </a:rPr>
              <a:t>trong</a:t>
            </a:r>
            <a:r>
              <a:rPr lang="en-US" sz="2000" b="1" kern="1200" dirty="0">
                <a:latin typeface="Calibri (Body)"/>
              </a:rPr>
              <a:t> strip[]</a:t>
            </a:r>
          </a:p>
          <a:p>
            <a:pPr marL="0" indent="0">
              <a:buNone/>
            </a:pPr>
            <a:endParaRPr lang="en-US" sz="2000" b="1" kern="1200" dirty="0">
              <a:latin typeface="+mn-lt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F163F13-C042-462B-8C73-989085126EB8}"/>
              </a:ext>
            </a:extLst>
          </p:cNvPr>
          <p:cNvSpPr/>
          <p:nvPr/>
        </p:nvSpPr>
        <p:spPr>
          <a:xfrm>
            <a:off x="8076145" y="2375225"/>
            <a:ext cx="1284051" cy="315175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45AC778-2BBB-49AB-AEF1-5489EEDC27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09221" y="1825097"/>
            <a:ext cx="6581366" cy="3700211"/>
          </a:xfrm>
          <a:prstGeom prst="rect">
            <a:avLst/>
          </a:prstGeom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3ECF718-BCEB-4A1F-A7B2-009F80554AAE}"/>
              </a:ext>
            </a:extLst>
          </p:cNvPr>
          <p:cNvCxnSpPr/>
          <p:nvPr/>
        </p:nvCxnSpPr>
        <p:spPr>
          <a:xfrm>
            <a:off x="8056689" y="5654938"/>
            <a:ext cx="661481" cy="0"/>
          </a:xfrm>
          <a:prstGeom prst="straightConnector1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F4F41214-41EF-424C-B14B-7D3D9E2E0C33}"/>
              </a:ext>
            </a:extLst>
          </p:cNvPr>
          <p:cNvSpPr txBox="1"/>
          <p:nvPr/>
        </p:nvSpPr>
        <p:spPr>
          <a:xfrm>
            <a:off x="8226167" y="5325117"/>
            <a:ext cx="3225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6661832-31F1-4E63-B5B9-9555DADB2084}"/>
              </a:ext>
            </a:extLst>
          </p:cNvPr>
          <p:cNvSpPr txBox="1"/>
          <p:nvPr/>
        </p:nvSpPr>
        <p:spPr>
          <a:xfrm>
            <a:off x="7577849" y="1750974"/>
            <a:ext cx="22704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strip[] = {4, 6, 8, 12}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4C80261-7EDF-4DF9-9C19-90CA2B83E669}"/>
              </a:ext>
            </a:extLst>
          </p:cNvPr>
          <p:cNvCxnSpPr/>
          <p:nvPr/>
        </p:nvCxnSpPr>
        <p:spPr>
          <a:xfrm>
            <a:off x="8385243" y="2811294"/>
            <a:ext cx="573931" cy="505838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0E28769-84BD-4518-B4D7-F8C5757E906F}"/>
              </a:ext>
            </a:extLst>
          </p:cNvPr>
          <p:cNvSpPr txBox="1"/>
          <p:nvPr/>
        </p:nvSpPr>
        <p:spPr>
          <a:xfrm>
            <a:off x="8657613" y="2782109"/>
            <a:ext cx="3882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d’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9608C01-CDD9-478A-8E14-95F1B1D7B3AF}"/>
              </a:ext>
            </a:extLst>
          </p:cNvPr>
          <p:cNvCxnSpPr>
            <a:cxnSpLocks/>
          </p:cNvCxnSpPr>
          <p:nvPr/>
        </p:nvCxnSpPr>
        <p:spPr>
          <a:xfrm>
            <a:off x="7120646" y="4742234"/>
            <a:ext cx="476656" cy="432881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D8912CE-86F0-4B5A-9197-FCFCCBABE111}"/>
              </a:ext>
            </a:extLst>
          </p:cNvPr>
          <p:cNvSpPr txBox="1"/>
          <p:nvPr/>
        </p:nvSpPr>
        <p:spPr>
          <a:xfrm>
            <a:off x="7072009" y="4854099"/>
            <a:ext cx="3225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3766201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546C4E63-5F8D-44B8-9860-1D7841E3D2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-1004"/>
            <a:ext cx="12188952" cy="686000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E862BE82-D00D-42C1-BF16-93AA37870C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7" name="Freeform: Shape 26">
            <a:extLst>
              <a:ext uri="{FF2B5EF4-FFF2-40B4-BE49-F238E27FC236}">
                <a16:creationId xmlns:a16="http://schemas.microsoft.com/office/drawing/2014/main" id="{F6D92C2D-1D3D-4974-918C-06579FB354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333" y="-2"/>
            <a:ext cx="5441859" cy="5654940"/>
          </a:xfrm>
          <a:custGeom>
            <a:avLst/>
            <a:gdLst>
              <a:gd name="connsiteX0" fmla="*/ 0 w 5441859"/>
              <a:gd name="connsiteY0" fmla="*/ 0 h 5654940"/>
              <a:gd name="connsiteX1" fmla="*/ 4400492 w 5441859"/>
              <a:gd name="connsiteY1" fmla="*/ 0 h 5654940"/>
              <a:gd name="connsiteX2" fmla="*/ 4484767 w 5441859"/>
              <a:gd name="connsiteY2" fmla="*/ 76595 h 5654940"/>
              <a:gd name="connsiteX3" fmla="*/ 5441859 w 5441859"/>
              <a:gd name="connsiteY3" fmla="*/ 2387221 h 5654940"/>
              <a:gd name="connsiteX4" fmla="*/ 2174140 w 5441859"/>
              <a:gd name="connsiteY4" fmla="*/ 5654940 h 5654940"/>
              <a:gd name="connsiteX5" fmla="*/ 156693 w 5441859"/>
              <a:gd name="connsiteY5" fmla="*/ 4957981 h 5654940"/>
              <a:gd name="connsiteX6" fmla="*/ 0 w 5441859"/>
              <a:gd name="connsiteY6" fmla="*/ 4820612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41859" h="5654940">
                <a:moveTo>
                  <a:pt x="0" y="0"/>
                </a:moveTo>
                <a:lnTo>
                  <a:pt x="4400492" y="0"/>
                </a:lnTo>
                <a:lnTo>
                  <a:pt x="4484767" y="76595"/>
                </a:lnTo>
                <a:cubicBezTo>
                  <a:pt x="5076108" y="667936"/>
                  <a:pt x="5441859" y="1484866"/>
                  <a:pt x="5441859" y="2387221"/>
                </a:cubicBezTo>
                <a:cubicBezTo>
                  <a:pt x="5441859" y="4191932"/>
                  <a:pt x="3978851" y="5654940"/>
                  <a:pt x="2174140" y="5654940"/>
                </a:cubicBezTo>
                <a:cubicBezTo>
                  <a:pt x="1412778" y="5654940"/>
                  <a:pt x="712231" y="5394557"/>
                  <a:pt x="156693" y="4957981"/>
                </a:cubicBezTo>
                <a:lnTo>
                  <a:pt x="0" y="4820612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D0619E-AEC3-456E-AD84-3816241793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474" y="632990"/>
            <a:ext cx="4294411" cy="1043409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5400" b="1" kern="1200" dirty="0">
                <a:latin typeface="+mj-lt"/>
                <a:ea typeface="+mj-ea"/>
                <a:cs typeface="+mj-cs"/>
              </a:rPr>
              <a:t>Closest-pair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B776C9-956B-4BEA-A63D-CE9B500DBF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474" y="1774372"/>
            <a:ext cx="4294411" cy="275408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2000" b="1" kern="1200" dirty="0">
                <a:latin typeface="+mn-lt"/>
                <a:ea typeface="+mn-ea"/>
                <a:cs typeface="+mn-cs"/>
              </a:rPr>
              <a:t>Output: min(d, d’)</a:t>
            </a:r>
          </a:p>
          <a:p>
            <a:pPr marL="0" indent="0">
              <a:buNone/>
            </a:pPr>
            <a:endParaRPr lang="en-US" sz="2000" b="1" kern="1200" dirty="0">
              <a:latin typeface="+mn-lt"/>
              <a:ea typeface="+mn-ea"/>
              <a:cs typeface="+mn-cs"/>
            </a:endParaRPr>
          </a:p>
          <a:p>
            <a:pPr marL="0" indent="0">
              <a:buNone/>
            </a:pPr>
            <a:endParaRPr lang="en-US" sz="2000" b="1" kern="1200" dirty="0">
              <a:latin typeface="+mn-lt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F163F13-C042-462B-8C73-989085126EB8}"/>
              </a:ext>
            </a:extLst>
          </p:cNvPr>
          <p:cNvSpPr/>
          <p:nvPr/>
        </p:nvSpPr>
        <p:spPr>
          <a:xfrm>
            <a:off x="8076145" y="2375225"/>
            <a:ext cx="1284051" cy="315175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45AC778-2BBB-49AB-AEF1-5489EEDC27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09221" y="1825097"/>
            <a:ext cx="6581366" cy="3700211"/>
          </a:xfrm>
          <a:prstGeom prst="rect">
            <a:avLst/>
          </a:prstGeom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3ECF718-BCEB-4A1F-A7B2-009F80554AAE}"/>
              </a:ext>
            </a:extLst>
          </p:cNvPr>
          <p:cNvCxnSpPr/>
          <p:nvPr/>
        </p:nvCxnSpPr>
        <p:spPr>
          <a:xfrm>
            <a:off x="8056689" y="5654938"/>
            <a:ext cx="661481" cy="0"/>
          </a:xfrm>
          <a:prstGeom prst="straightConnector1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F4F41214-41EF-424C-B14B-7D3D9E2E0C33}"/>
              </a:ext>
            </a:extLst>
          </p:cNvPr>
          <p:cNvSpPr txBox="1"/>
          <p:nvPr/>
        </p:nvSpPr>
        <p:spPr>
          <a:xfrm>
            <a:off x="8226167" y="5325117"/>
            <a:ext cx="3225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6661832-31F1-4E63-B5B9-9555DADB2084}"/>
              </a:ext>
            </a:extLst>
          </p:cNvPr>
          <p:cNvSpPr txBox="1"/>
          <p:nvPr/>
        </p:nvSpPr>
        <p:spPr>
          <a:xfrm>
            <a:off x="7577849" y="1750974"/>
            <a:ext cx="22704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strip[] = {4, 6, 8, 12}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4C80261-7EDF-4DF9-9C19-90CA2B83E669}"/>
              </a:ext>
            </a:extLst>
          </p:cNvPr>
          <p:cNvCxnSpPr/>
          <p:nvPr/>
        </p:nvCxnSpPr>
        <p:spPr>
          <a:xfrm>
            <a:off x="8385243" y="2811294"/>
            <a:ext cx="573931" cy="505838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0E28769-84BD-4518-B4D7-F8C5757E906F}"/>
              </a:ext>
            </a:extLst>
          </p:cNvPr>
          <p:cNvSpPr txBox="1"/>
          <p:nvPr/>
        </p:nvSpPr>
        <p:spPr>
          <a:xfrm>
            <a:off x="8657613" y="2782109"/>
            <a:ext cx="3882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d’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9608C01-CDD9-478A-8E14-95F1B1D7B3AF}"/>
              </a:ext>
            </a:extLst>
          </p:cNvPr>
          <p:cNvCxnSpPr>
            <a:cxnSpLocks/>
          </p:cNvCxnSpPr>
          <p:nvPr/>
        </p:nvCxnSpPr>
        <p:spPr>
          <a:xfrm>
            <a:off x="7120646" y="4742234"/>
            <a:ext cx="476656" cy="432881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D8912CE-86F0-4B5A-9197-FCFCCBABE111}"/>
              </a:ext>
            </a:extLst>
          </p:cNvPr>
          <p:cNvSpPr txBox="1"/>
          <p:nvPr/>
        </p:nvSpPr>
        <p:spPr>
          <a:xfrm>
            <a:off x="7072009" y="4854099"/>
            <a:ext cx="3225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d</a:t>
            </a:r>
          </a:p>
        </p:txBody>
      </p:sp>
      <p:sp>
        <p:nvSpPr>
          <p:cNvPr id="8" name="Flowchart: Connector 7">
            <a:extLst>
              <a:ext uri="{FF2B5EF4-FFF2-40B4-BE49-F238E27FC236}">
                <a16:creationId xmlns:a16="http://schemas.microsoft.com/office/drawing/2014/main" id="{46EE0FF6-B3A8-4F3A-8CB1-C935CE960F1F}"/>
              </a:ext>
            </a:extLst>
          </p:cNvPr>
          <p:cNvSpPr/>
          <p:nvPr/>
        </p:nvSpPr>
        <p:spPr>
          <a:xfrm>
            <a:off x="6753593" y="4332490"/>
            <a:ext cx="1196769" cy="1196769"/>
          </a:xfrm>
          <a:prstGeom prst="flowChartConnector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5167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546C4E63-5F8D-44B8-9860-1D7841E3D2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-1004"/>
            <a:ext cx="12188952" cy="686000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E862BE82-D00D-42C1-BF16-93AA37870C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7" name="Freeform: Shape 26">
            <a:extLst>
              <a:ext uri="{FF2B5EF4-FFF2-40B4-BE49-F238E27FC236}">
                <a16:creationId xmlns:a16="http://schemas.microsoft.com/office/drawing/2014/main" id="{F6D92C2D-1D3D-4974-918C-06579FB354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333" y="-2"/>
            <a:ext cx="5441859" cy="5654940"/>
          </a:xfrm>
          <a:custGeom>
            <a:avLst/>
            <a:gdLst>
              <a:gd name="connsiteX0" fmla="*/ 0 w 5441859"/>
              <a:gd name="connsiteY0" fmla="*/ 0 h 5654940"/>
              <a:gd name="connsiteX1" fmla="*/ 4400492 w 5441859"/>
              <a:gd name="connsiteY1" fmla="*/ 0 h 5654940"/>
              <a:gd name="connsiteX2" fmla="*/ 4484767 w 5441859"/>
              <a:gd name="connsiteY2" fmla="*/ 76595 h 5654940"/>
              <a:gd name="connsiteX3" fmla="*/ 5441859 w 5441859"/>
              <a:gd name="connsiteY3" fmla="*/ 2387221 h 5654940"/>
              <a:gd name="connsiteX4" fmla="*/ 2174140 w 5441859"/>
              <a:gd name="connsiteY4" fmla="*/ 5654940 h 5654940"/>
              <a:gd name="connsiteX5" fmla="*/ 156693 w 5441859"/>
              <a:gd name="connsiteY5" fmla="*/ 4957981 h 5654940"/>
              <a:gd name="connsiteX6" fmla="*/ 0 w 5441859"/>
              <a:gd name="connsiteY6" fmla="*/ 4820612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41859" h="5654940">
                <a:moveTo>
                  <a:pt x="0" y="0"/>
                </a:moveTo>
                <a:lnTo>
                  <a:pt x="4400492" y="0"/>
                </a:lnTo>
                <a:lnTo>
                  <a:pt x="4484767" y="76595"/>
                </a:lnTo>
                <a:cubicBezTo>
                  <a:pt x="5076108" y="667936"/>
                  <a:pt x="5441859" y="1484866"/>
                  <a:pt x="5441859" y="2387221"/>
                </a:cubicBezTo>
                <a:cubicBezTo>
                  <a:pt x="5441859" y="4191932"/>
                  <a:pt x="3978851" y="5654940"/>
                  <a:pt x="2174140" y="5654940"/>
                </a:cubicBezTo>
                <a:cubicBezTo>
                  <a:pt x="1412778" y="5654940"/>
                  <a:pt x="712231" y="5394557"/>
                  <a:pt x="156693" y="4957981"/>
                </a:cubicBezTo>
                <a:lnTo>
                  <a:pt x="0" y="4820612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D0619E-AEC3-456E-AD84-3816241793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474" y="632990"/>
            <a:ext cx="4294411" cy="1043409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5400" b="1" kern="1200" dirty="0">
                <a:latin typeface="+mj-lt"/>
                <a:ea typeface="+mj-ea"/>
                <a:cs typeface="+mj-cs"/>
              </a:rPr>
              <a:t>Closest-pair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2B776C9-956B-4BEA-A63D-CE9B500DBF5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18474" y="1774372"/>
                <a:ext cx="4294411" cy="2754086"/>
              </a:xfrm>
            </p:spPr>
            <p:txBody>
              <a:bodyPr vert="horz" lIns="91440" tIns="45720" rIns="91440" bIns="45720" rtlCol="0" anchor="ctr">
                <a:normAutofit/>
              </a:bodyPr>
              <a:lstStyle/>
              <a:p>
                <a:pPr marL="0" indent="0">
                  <a:buNone/>
                </a:pPr>
                <a:r>
                  <a:rPr lang="en-US" sz="2000" b="1" kern="1200" dirty="0">
                    <a:latin typeface="+mn-lt"/>
                    <a:ea typeface="+mn-ea"/>
                    <a:cs typeface="+mn-cs"/>
                  </a:rPr>
                  <a:t>Output: min(d, d’)</a:t>
                </a:r>
              </a:p>
              <a:p>
                <a:pPr marL="0" indent="0">
                  <a:buNone/>
                </a:pPr>
                <a:r>
                  <a:rPr lang="en-US" sz="2000" b="1" kern="1200" dirty="0">
                    <a:latin typeface="Calibri (Body)"/>
                    <a:sym typeface="Symbol" panose="05050102010706020507" pitchFamily="18" charset="2"/>
                  </a:rPr>
                  <a:t> </a:t>
                </a:r>
                <a:r>
                  <a:rPr lang="en-US" sz="2000" b="1" kern="1200" dirty="0" err="1">
                    <a:latin typeface="Calibri (Body)"/>
                    <a:sym typeface="Symbol" panose="05050102010706020507" pitchFamily="18" charset="2"/>
                  </a:rPr>
                  <a:t>Độ</a:t>
                </a:r>
                <a:r>
                  <a:rPr lang="en-US" sz="2000" b="1" kern="1200" dirty="0">
                    <a:latin typeface="Calibri (Body)"/>
                    <a:sym typeface="Symbol" panose="05050102010706020507" pitchFamily="18" charset="2"/>
                  </a:rPr>
                  <a:t> </a:t>
                </a:r>
                <a:r>
                  <a:rPr lang="en-US" sz="2000" b="1" kern="1200" dirty="0" err="1">
                    <a:latin typeface="Calibri (Body)"/>
                    <a:sym typeface="Symbol" panose="05050102010706020507" pitchFamily="18" charset="2"/>
                  </a:rPr>
                  <a:t>phức</a:t>
                </a:r>
                <a:r>
                  <a:rPr lang="en-US" sz="2000" b="1" kern="1200" dirty="0">
                    <a:latin typeface="Calibri (Body)"/>
                    <a:sym typeface="Symbol" panose="05050102010706020507" pitchFamily="18" charset="2"/>
                  </a:rPr>
                  <a:t> </a:t>
                </a:r>
                <a:r>
                  <a:rPr lang="en-US" sz="2000" b="1" kern="1200" dirty="0" err="1">
                    <a:latin typeface="Calibri (Body)"/>
                    <a:sym typeface="Symbol" panose="05050102010706020507" pitchFamily="18" charset="2"/>
                  </a:rPr>
                  <a:t>tạp</a:t>
                </a:r>
                <a:r>
                  <a:rPr lang="en-US" sz="2000" b="1" kern="1200" dirty="0">
                    <a:latin typeface="Calibri (Body)"/>
                    <a:sym typeface="Symbol" panose="05050102010706020507" pitchFamily="18" charset="2"/>
                  </a:rPr>
                  <a:t> </a:t>
                </a:r>
                <a:r>
                  <a:rPr lang="en-US" sz="2000" b="1" kern="1200" dirty="0" err="1">
                    <a:latin typeface="Calibri (Body)"/>
                    <a:sym typeface="Symbol" panose="05050102010706020507" pitchFamily="18" charset="2"/>
                  </a:rPr>
                  <a:t>theo</a:t>
                </a:r>
                <a:r>
                  <a:rPr lang="en-US" sz="2000" b="1" kern="1200" dirty="0">
                    <a:latin typeface="Calibri (Body)"/>
                    <a:sym typeface="Symbol" panose="05050102010706020507" pitchFamily="18" charset="2"/>
                  </a:rPr>
                  <a:t> </a:t>
                </a:r>
                <a:r>
                  <a:rPr lang="en-US" sz="2000" b="1" kern="1200" dirty="0" err="1">
                    <a:latin typeface="Calibri (Body)"/>
                    <a:sym typeface="Symbol" panose="05050102010706020507" pitchFamily="18" charset="2"/>
                  </a:rPr>
                  <a:t>thuật</a:t>
                </a:r>
                <a:r>
                  <a:rPr lang="en-US" sz="2000" b="1" kern="1200" dirty="0">
                    <a:latin typeface="Calibri (Body)"/>
                    <a:sym typeface="Symbol" panose="05050102010706020507" pitchFamily="18" charset="2"/>
                  </a:rPr>
                  <a:t> </a:t>
                </a:r>
                <a:r>
                  <a:rPr lang="en-US" sz="2000" b="1" kern="1200" dirty="0" err="1">
                    <a:latin typeface="Calibri (Body)"/>
                    <a:sym typeface="Symbol" panose="05050102010706020507" pitchFamily="18" charset="2"/>
                  </a:rPr>
                  <a:t>toán</a:t>
                </a:r>
                <a:r>
                  <a:rPr lang="en-US" sz="2000" b="1" kern="1200" dirty="0">
                    <a:latin typeface="Calibri (Body)"/>
                    <a:sym typeface="Symbol" panose="05050102010706020507" pitchFamily="18" charset="2"/>
                  </a:rPr>
                  <a:t> Divide and Conquer: </a:t>
                </a:r>
                <a14:m>
                  <m:oMath xmlns:m="http://schemas.openxmlformats.org/officeDocument/2006/math">
                    <m:r>
                      <a:rPr lang="en-US" sz="2000" b="1" i="0" kern="120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𝐎</m:t>
                    </m:r>
                    <m:r>
                      <a:rPr lang="en-US" sz="2000" b="1" i="0" kern="120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(</m:t>
                    </m:r>
                    <m:r>
                      <a:rPr lang="en-US" sz="2000" b="1" i="0" kern="120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𝐧</m:t>
                    </m:r>
                    <m:r>
                      <a:rPr lang="en-US" sz="2000" b="1" i="0" kern="120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∗</m:t>
                    </m:r>
                    <m:sSup>
                      <m:sSupPr>
                        <m:ctrlPr>
                          <a:rPr lang="en-US" sz="2000" b="1" i="1" kern="1200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sz="2000" b="1" i="0" kern="1200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US" sz="2000" b="1" dirty="0">
                            <a:latin typeface="Calibri (Body)"/>
                            <a:sym typeface="Symbol" panose="05050102010706020507" pitchFamily="18" charset="2"/>
                          </a:rPr>
                          <m:t>logn</m:t>
                        </m:r>
                        <m:r>
                          <a:rPr lang="en-US" sz="2000" b="1" i="1" dirty="0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)</m:t>
                        </m:r>
                      </m:e>
                      <m:sup>
                        <m:r>
                          <a:rPr lang="en-US" sz="2000" b="1" i="1" kern="1200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𝟐</m:t>
                        </m:r>
                      </m:sup>
                    </m:sSup>
                    <m:r>
                      <a:rPr lang="en-US" sz="2000" b="1" i="1" kern="120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)</m:t>
                    </m:r>
                  </m:oMath>
                </a14:m>
                <a:endParaRPr lang="en-US" sz="2000" b="1" kern="1200" dirty="0">
                  <a:latin typeface="Calibri (Body)"/>
                </a:endParaRPr>
              </a:p>
              <a:p>
                <a:pPr marL="0" indent="0">
                  <a:buNone/>
                </a:pPr>
                <a:endParaRPr lang="en-US" sz="2000" b="1" kern="1200" dirty="0">
                  <a:latin typeface="+mn-lt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2B776C9-956B-4BEA-A63D-CE9B500DBF5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18474" y="1774372"/>
                <a:ext cx="4294411" cy="2754086"/>
              </a:xfrm>
              <a:blipFill>
                <a:blip r:embed="rId2"/>
                <a:stretch>
                  <a:fillRect l="-1418" r="-14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Rectangle 23">
            <a:extLst>
              <a:ext uri="{FF2B5EF4-FFF2-40B4-BE49-F238E27FC236}">
                <a16:creationId xmlns:a16="http://schemas.microsoft.com/office/drawing/2014/main" id="{8F163F13-C042-462B-8C73-989085126EB8}"/>
              </a:ext>
            </a:extLst>
          </p:cNvPr>
          <p:cNvSpPr/>
          <p:nvPr/>
        </p:nvSpPr>
        <p:spPr>
          <a:xfrm>
            <a:off x="8076145" y="2375225"/>
            <a:ext cx="1284051" cy="315175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45AC778-2BBB-49AB-AEF1-5489EEDC27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09221" y="1825097"/>
            <a:ext cx="6581366" cy="3700211"/>
          </a:xfrm>
          <a:prstGeom prst="rect">
            <a:avLst/>
          </a:prstGeom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3ECF718-BCEB-4A1F-A7B2-009F80554AAE}"/>
              </a:ext>
            </a:extLst>
          </p:cNvPr>
          <p:cNvCxnSpPr/>
          <p:nvPr/>
        </p:nvCxnSpPr>
        <p:spPr>
          <a:xfrm>
            <a:off x="8056689" y="5654938"/>
            <a:ext cx="661481" cy="0"/>
          </a:xfrm>
          <a:prstGeom prst="straightConnector1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F4F41214-41EF-424C-B14B-7D3D9E2E0C33}"/>
              </a:ext>
            </a:extLst>
          </p:cNvPr>
          <p:cNvSpPr txBox="1"/>
          <p:nvPr/>
        </p:nvSpPr>
        <p:spPr>
          <a:xfrm>
            <a:off x="8226167" y="5325117"/>
            <a:ext cx="3225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6661832-31F1-4E63-B5B9-9555DADB2084}"/>
              </a:ext>
            </a:extLst>
          </p:cNvPr>
          <p:cNvSpPr txBox="1"/>
          <p:nvPr/>
        </p:nvSpPr>
        <p:spPr>
          <a:xfrm>
            <a:off x="7577849" y="1750974"/>
            <a:ext cx="22704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strip[] = {4, 6, 8, 12}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4C80261-7EDF-4DF9-9C19-90CA2B83E669}"/>
              </a:ext>
            </a:extLst>
          </p:cNvPr>
          <p:cNvCxnSpPr/>
          <p:nvPr/>
        </p:nvCxnSpPr>
        <p:spPr>
          <a:xfrm>
            <a:off x="8385243" y="2811294"/>
            <a:ext cx="573931" cy="505838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0E28769-84BD-4518-B4D7-F8C5757E906F}"/>
              </a:ext>
            </a:extLst>
          </p:cNvPr>
          <p:cNvSpPr txBox="1"/>
          <p:nvPr/>
        </p:nvSpPr>
        <p:spPr>
          <a:xfrm>
            <a:off x="8657613" y="2782109"/>
            <a:ext cx="3882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d’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9608C01-CDD9-478A-8E14-95F1B1D7B3AF}"/>
              </a:ext>
            </a:extLst>
          </p:cNvPr>
          <p:cNvCxnSpPr>
            <a:cxnSpLocks/>
          </p:cNvCxnSpPr>
          <p:nvPr/>
        </p:nvCxnSpPr>
        <p:spPr>
          <a:xfrm>
            <a:off x="7120646" y="4742234"/>
            <a:ext cx="476656" cy="432881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D8912CE-86F0-4B5A-9197-FCFCCBABE111}"/>
              </a:ext>
            </a:extLst>
          </p:cNvPr>
          <p:cNvSpPr txBox="1"/>
          <p:nvPr/>
        </p:nvSpPr>
        <p:spPr>
          <a:xfrm>
            <a:off x="7072009" y="4854099"/>
            <a:ext cx="3225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d</a:t>
            </a:r>
          </a:p>
        </p:txBody>
      </p:sp>
      <p:sp>
        <p:nvSpPr>
          <p:cNvPr id="8" name="Flowchart: Connector 7">
            <a:extLst>
              <a:ext uri="{FF2B5EF4-FFF2-40B4-BE49-F238E27FC236}">
                <a16:creationId xmlns:a16="http://schemas.microsoft.com/office/drawing/2014/main" id="{46EE0FF6-B3A8-4F3A-8CB1-C935CE960F1F}"/>
              </a:ext>
            </a:extLst>
          </p:cNvPr>
          <p:cNvSpPr/>
          <p:nvPr/>
        </p:nvSpPr>
        <p:spPr>
          <a:xfrm>
            <a:off x="6753593" y="4332490"/>
            <a:ext cx="1196769" cy="1196769"/>
          </a:xfrm>
          <a:prstGeom prst="flowChartConnector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9376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9111F2-B440-4712-A425-1A275E89F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b="1"/>
              <a:t>Applications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C6A0A5-B215-4EEA-8EC4-D5627BD85F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/>
          <a:p>
            <a:r>
              <a:rPr lang="en-US" sz="2200"/>
              <a:t>Dynamic minimum spanning trees</a:t>
            </a:r>
          </a:p>
          <a:p>
            <a:r>
              <a:rPr lang="en-US" sz="2200"/>
              <a:t>Two-optimization heuristics in combinatorial optimization</a:t>
            </a:r>
          </a:p>
          <a:p>
            <a:r>
              <a:rPr lang="en-US" sz="2200"/>
              <a:t>Straight skeletons and roof design</a:t>
            </a:r>
          </a:p>
          <a:p>
            <a:r>
              <a:rPr lang="en-US" sz="2200"/>
              <a:t>Ray-intersection diagram</a:t>
            </a:r>
          </a:p>
          <a:p>
            <a:r>
              <a:rPr lang="en-US" sz="2200"/>
              <a:t>Other collision detection applications</a:t>
            </a:r>
          </a:p>
          <a:p>
            <a:r>
              <a:rPr lang="en-US" sz="2200"/>
              <a:t>Hierarchical clustering</a:t>
            </a:r>
          </a:p>
          <a:p>
            <a:r>
              <a:rPr lang="en-US" sz="2200"/>
              <a:t>Traveling salesman heuristics</a:t>
            </a:r>
          </a:p>
          <a:p>
            <a:r>
              <a:rPr lang="en-US" sz="2200"/>
              <a:t>Greedy matching</a:t>
            </a:r>
          </a:p>
          <a:p>
            <a:r>
              <a:rPr lang="en-US" sz="2200"/>
              <a:t>Constructive induction</a:t>
            </a:r>
          </a:p>
          <a:p>
            <a:r>
              <a:rPr lang="en-US" sz="220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3474538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2554CA6-288E-4202-BC52-2E5A8F0C0A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10BB131-AC8E-4A8E-A5D1-36260F720C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9189" y="1119031"/>
            <a:ext cx="4619938" cy="46199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1A821E-258E-4F5F-BAD0-85097AA628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1074" y="1396686"/>
            <a:ext cx="3240506" cy="4064628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rgbClr val="FFFFFF"/>
                </a:solidFill>
              </a:rPr>
              <a:t>GEOMETRIC ALGORITHMS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5B7778FC-632E-4DCA-A7CB-0D7731CCF9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9809111">
            <a:off x="8683720" y="941148"/>
            <a:ext cx="2987899" cy="2987899"/>
          </a:xfrm>
          <a:prstGeom prst="arc">
            <a:avLst>
              <a:gd name="adj1" fmla="val 15817365"/>
              <a:gd name="adj2" fmla="val 178138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A23A907-97FB-4A8F-880A-DD77401C42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0048" y="4780992"/>
            <a:ext cx="546100" cy="546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491D99-E0E6-46EF-8A3B-920E48E9C7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70153" y="1461359"/>
            <a:ext cx="5536397" cy="3935281"/>
          </a:xfrm>
        </p:spPr>
        <p:txBody>
          <a:bodyPr anchor="ctr">
            <a:normAutofit/>
          </a:bodyPr>
          <a:lstStyle/>
          <a:p>
            <a:r>
              <a:rPr lang="en-US" dirty="0"/>
              <a:t>Primitive operations​</a:t>
            </a:r>
          </a:p>
          <a:p>
            <a:r>
              <a:rPr lang="en-US" dirty="0"/>
              <a:t>Hough Line Transform</a:t>
            </a:r>
          </a:p>
          <a:p>
            <a:r>
              <a:rPr lang="en-US" dirty="0"/>
              <a:t>Convex hull​</a:t>
            </a:r>
          </a:p>
          <a:p>
            <a:r>
              <a:rPr lang="en-US" dirty="0"/>
              <a:t>Closest pair​</a:t>
            </a:r>
          </a:p>
          <a:p>
            <a:r>
              <a:rPr lang="en-US" dirty="0"/>
              <a:t>Voronoi diagram​</a:t>
            </a:r>
          </a:p>
        </p:txBody>
      </p:sp>
    </p:spTree>
    <p:extLst>
      <p:ext uri="{BB962C8B-B14F-4D97-AF65-F5344CB8AC3E}">
        <p14:creationId xmlns:p14="http://schemas.microsoft.com/office/powerpoint/2010/main" val="24631999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6" name="Rectangle 135">
            <a:extLst>
              <a:ext uri="{FF2B5EF4-FFF2-40B4-BE49-F238E27FC236}">
                <a16:creationId xmlns:a16="http://schemas.microsoft.com/office/drawing/2014/main" id="{99ED5833-B85B-4103-8A3B-CAB0308E6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FF4CAB-E25B-4B4E-94FE-EDDFD069A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860400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5200" b="1" dirty="0"/>
              <a:t>Voronoi Diagram</a:t>
            </a:r>
          </a:p>
        </p:txBody>
      </p:sp>
      <p:pic>
        <p:nvPicPr>
          <p:cNvPr id="11266" name="Picture 2" descr="Map&#10;&#10;Description automatically generated">
            <a:extLst>
              <a:ext uri="{FF2B5EF4-FFF2-40B4-BE49-F238E27FC236}">
                <a16:creationId xmlns:a16="http://schemas.microsoft.com/office/drawing/2014/main" id="{FC2D8E34-1D9D-43BE-A7B6-BEB4DE5B40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3684" y="2365285"/>
            <a:ext cx="4803360" cy="3938756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7" name="Picture 3" descr="Diagram, map&#10;&#10;Description automatically generated">
            <a:extLst>
              <a:ext uri="{FF2B5EF4-FFF2-40B4-BE49-F238E27FC236}">
                <a16:creationId xmlns:a16="http://schemas.microsoft.com/office/drawing/2014/main" id="{F03F8079-2450-47E4-B2F3-81A3FBC641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57777" y="2365285"/>
            <a:ext cx="4877716" cy="3938756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71935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4FFBEE45-F140-49D5-85EA-C78C24340B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89918F-5070-4A23-A749-F377025E00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3787"/>
            <a:ext cx="10515600" cy="1828444"/>
          </a:xfrm>
        </p:spPr>
        <p:txBody>
          <a:bodyPr>
            <a:normAutofit/>
          </a:bodyPr>
          <a:lstStyle/>
          <a:p>
            <a:pPr algn="ctr"/>
            <a:r>
              <a:rPr lang="en-US" sz="5200" b="1" dirty="0"/>
              <a:t>Voronoi Diagram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7F87E2-4554-48D4-BA95-DB04CF7F0E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221343"/>
            <a:ext cx="5158427" cy="3730460"/>
          </a:xfrm>
        </p:spPr>
        <p:txBody>
          <a:bodyPr>
            <a:normAutofit/>
          </a:bodyPr>
          <a:lstStyle/>
          <a:p>
            <a:pPr algn="ctr"/>
            <a:r>
              <a:rPr lang="en-US" sz="2000" b="1" dirty="0"/>
              <a:t>Voronoi Edge (</a:t>
            </a:r>
            <a:r>
              <a:rPr lang="en-US" sz="2000" b="1" dirty="0" err="1"/>
              <a:t>cạnh</a:t>
            </a:r>
            <a:r>
              <a:rPr lang="en-US" sz="2000" b="1" dirty="0"/>
              <a:t> Voronoi)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184D4C29-605B-4C70-80BC-D973BB3DF3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9405" y="3062597"/>
            <a:ext cx="4254910" cy="2678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1090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4FFBEE45-F140-49D5-85EA-C78C24340B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89918F-5070-4A23-A749-F377025E00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3787"/>
            <a:ext cx="10515600" cy="1828444"/>
          </a:xfrm>
        </p:spPr>
        <p:txBody>
          <a:bodyPr>
            <a:normAutofit/>
          </a:bodyPr>
          <a:lstStyle/>
          <a:p>
            <a:pPr algn="ctr"/>
            <a:r>
              <a:rPr lang="en-US" sz="5200" b="1" dirty="0"/>
              <a:t>Voronoi Diagram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7F87E2-4554-48D4-BA95-DB04CF7F0E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221343"/>
            <a:ext cx="5158427" cy="3730460"/>
          </a:xfrm>
        </p:spPr>
        <p:txBody>
          <a:bodyPr>
            <a:normAutofit/>
          </a:bodyPr>
          <a:lstStyle/>
          <a:p>
            <a:pPr algn="ctr"/>
            <a:r>
              <a:rPr lang="en-US" sz="2000" b="1" dirty="0"/>
              <a:t>Voronoi Edge (</a:t>
            </a:r>
            <a:r>
              <a:rPr lang="en-US" sz="2000" b="1" dirty="0" err="1"/>
              <a:t>cạnh</a:t>
            </a:r>
            <a:r>
              <a:rPr lang="en-US" sz="2000" b="1" dirty="0"/>
              <a:t> Voronoi)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A72338-6679-46EA-9417-A314838E4D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89154" y="2221343"/>
            <a:ext cx="5164645" cy="3730460"/>
          </a:xfrm>
        </p:spPr>
        <p:txBody>
          <a:bodyPr>
            <a:normAutofit/>
          </a:bodyPr>
          <a:lstStyle/>
          <a:p>
            <a:pPr algn="ctr"/>
            <a:r>
              <a:rPr lang="en-US" sz="2000" b="1"/>
              <a:t>Voronoi vertex (đỉnh Voronoi)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184D4C29-605B-4C70-80BC-D973BB3DF3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9405" y="3062597"/>
            <a:ext cx="4254910" cy="267833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BB7B987-D3C1-499D-857B-F54CA0744A6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663" b="5351"/>
          <a:stretch/>
        </p:blipFill>
        <p:spPr>
          <a:xfrm>
            <a:off x="6892717" y="3062597"/>
            <a:ext cx="3888175" cy="2678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9200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2554CA6-288E-4202-BC52-2E5A8F0C0A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10BB131-AC8E-4A8E-A5D1-36260F720C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9189" y="1119031"/>
            <a:ext cx="4619938" cy="46199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1A821E-258E-4F5F-BAD0-85097AA628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1074" y="1396686"/>
            <a:ext cx="3240506" cy="4064628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rgbClr val="FFFFFF"/>
                </a:solidFill>
              </a:rPr>
              <a:t>GEOMETRIC ALGORITHMS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5B7778FC-632E-4DCA-A7CB-0D7731CCF9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9809111">
            <a:off x="8683720" y="941148"/>
            <a:ext cx="2987899" cy="2987899"/>
          </a:xfrm>
          <a:prstGeom prst="arc">
            <a:avLst>
              <a:gd name="adj1" fmla="val 15817365"/>
              <a:gd name="adj2" fmla="val 178138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A23A907-97FB-4A8F-880A-DD77401C42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0048" y="4780992"/>
            <a:ext cx="546100" cy="546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491D99-E0E6-46EF-8A3B-920E48E9C7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70153" y="1461359"/>
            <a:ext cx="5536397" cy="3935281"/>
          </a:xfrm>
        </p:spPr>
        <p:txBody>
          <a:bodyPr anchor="ctr">
            <a:normAutofit/>
          </a:bodyPr>
          <a:lstStyle/>
          <a:p>
            <a:r>
              <a:rPr lang="en-US" dirty="0"/>
              <a:t>Primitive operations​</a:t>
            </a:r>
          </a:p>
          <a:p>
            <a:r>
              <a:rPr lang="en-US" dirty="0"/>
              <a:t>Hough Line Transform</a:t>
            </a:r>
          </a:p>
          <a:p>
            <a:r>
              <a:rPr lang="en-US" dirty="0"/>
              <a:t>Convex hull​</a:t>
            </a:r>
          </a:p>
          <a:p>
            <a:r>
              <a:rPr lang="en-US" dirty="0"/>
              <a:t>Closest pair​</a:t>
            </a:r>
          </a:p>
          <a:p>
            <a:r>
              <a:rPr lang="en-US" dirty="0"/>
              <a:t>Voronoi diagram​</a:t>
            </a:r>
          </a:p>
        </p:txBody>
      </p:sp>
    </p:spTree>
    <p:extLst>
      <p:ext uri="{BB962C8B-B14F-4D97-AF65-F5344CB8AC3E}">
        <p14:creationId xmlns:p14="http://schemas.microsoft.com/office/powerpoint/2010/main" val="29101823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BAE150-337B-4335-BBDC-9E2E50E50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Voronoi Diagram</a:t>
            </a:r>
          </a:p>
        </p:txBody>
      </p:sp>
      <p:pic>
        <p:nvPicPr>
          <p:cNvPr id="9" name="Video 8">
            <a:hlinkClick r:id="" action="ppaction://media"/>
            <a:extLst>
              <a:ext uri="{FF2B5EF4-FFF2-40B4-BE49-F238E27FC236}">
                <a16:creationId xmlns:a16="http://schemas.microsoft.com/office/drawing/2014/main" id="{D88451D8-C528-4E2C-AE0C-C01DCA89D212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21746.1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90045" y="1675227"/>
            <a:ext cx="7811910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379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98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BAE150-337B-4335-BBDC-9E2E50E50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Voronoi Diagram</a:t>
            </a:r>
          </a:p>
        </p:txBody>
      </p:sp>
      <p:pic>
        <p:nvPicPr>
          <p:cNvPr id="6" name="Video 5">
            <a:hlinkClick r:id="" action="ppaction://media"/>
            <a:extLst>
              <a:ext uri="{FF2B5EF4-FFF2-40B4-BE49-F238E27FC236}">
                <a16:creationId xmlns:a16="http://schemas.microsoft.com/office/drawing/2014/main" id="{135D18CD-787F-4F73-A6A4-9295C2AA3289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3557" end="5428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90045" y="1675227"/>
            <a:ext cx="7811910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556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14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C36558-E4D3-40ED-99D6-9B59989FA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669925"/>
            <a:ext cx="4800600" cy="132556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1">
                <a:solidFill>
                  <a:schemeClr val="bg1"/>
                </a:solidFill>
              </a:rPr>
              <a:t>APPLICATIONS</a:t>
            </a:r>
          </a:p>
        </p:txBody>
      </p:sp>
      <p:cxnSp>
        <p:nvCxnSpPr>
          <p:cNvPr id="23" name="Straight Connector 16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" y="2026340"/>
            <a:ext cx="6095999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17B4E354-B586-4BC9-AD45-BA3D7F3C56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5193" y="492613"/>
            <a:ext cx="3588640" cy="2539132"/>
          </a:xfrm>
          <a:prstGeom prst="rect">
            <a:avLst/>
          </a:prstGeom>
        </p:spPr>
      </p:pic>
      <p:sp>
        <p:nvSpPr>
          <p:cNvPr id="24" name="Rectangle 18">
            <a:extLst>
              <a:ext uri="{FF2B5EF4-FFF2-40B4-BE49-F238E27FC236}">
                <a16:creationId xmlns:a16="http://schemas.microsoft.com/office/drawing/2014/main" id="{C87417AF-190E-4D6E-AFA6-7D3E84B0B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1603" y="182859"/>
            <a:ext cx="3996261" cy="3177496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Pathfinding - Happy Coding">
            <a:extLst>
              <a:ext uri="{FF2B5EF4-FFF2-40B4-BE49-F238E27FC236}">
                <a16:creationId xmlns:a16="http://schemas.microsoft.com/office/drawing/2014/main" id="{EFF686A9-BD9F-43DB-8AE0-135B549723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38661" y="4225373"/>
            <a:ext cx="3588640" cy="179432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80B30ED8-273E-4C07-8568-2FE5CC5C48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5071" y="3543213"/>
            <a:ext cx="3996261" cy="3177496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2929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14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C36558-E4D3-40ED-99D6-9B59989FA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669925"/>
            <a:ext cx="4800600" cy="132556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1">
                <a:solidFill>
                  <a:schemeClr val="bg1"/>
                </a:solidFill>
              </a:rPr>
              <a:t>APPLICATIONS</a:t>
            </a:r>
          </a:p>
        </p:txBody>
      </p:sp>
      <p:cxnSp>
        <p:nvCxnSpPr>
          <p:cNvPr id="23" name="Straight Connector 16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" y="2026340"/>
            <a:ext cx="6095999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8CBF966-6CA7-4F02-A3A3-D82C4CB698DA}"/>
              </a:ext>
            </a:extLst>
          </p:cNvPr>
          <p:cNvSpPr txBox="1"/>
          <p:nvPr/>
        </p:nvSpPr>
        <p:spPr>
          <a:xfrm>
            <a:off x="1295400" y="2288833"/>
            <a:ext cx="4800600" cy="37115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Biology (</a:t>
            </a:r>
            <a:r>
              <a:rPr lang="en-US" sz="2000" dirty="0" err="1">
                <a:solidFill>
                  <a:schemeClr val="bg1"/>
                </a:solidFill>
              </a:rPr>
              <a:t>sinh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học</a:t>
            </a:r>
            <a:r>
              <a:rPr lang="en-US" sz="2000" dirty="0">
                <a:solidFill>
                  <a:schemeClr val="bg1"/>
                </a:solidFill>
              </a:rPr>
              <a:t>)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Medical diagnosis (</a:t>
            </a:r>
            <a:r>
              <a:rPr lang="en-US" sz="2000" dirty="0" err="1">
                <a:solidFill>
                  <a:schemeClr val="bg1"/>
                </a:solidFill>
              </a:rPr>
              <a:t>chẩn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đoán</a:t>
            </a:r>
            <a:r>
              <a:rPr lang="en-US" sz="2000" dirty="0">
                <a:solidFill>
                  <a:schemeClr val="bg1"/>
                </a:solidFill>
              </a:rPr>
              <a:t> y </a:t>
            </a:r>
            <a:r>
              <a:rPr lang="en-US" sz="2000" dirty="0" err="1">
                <a:solidFill>
                  <a:schemeClr val="bg1"/>
                </a:solidFill>
              </a:rPr>
              <a:t>tế</a:t>
            </a:r>
            <a:r>
              <a:rPr lang="en-US" sz="2000" dirty="0">
                <a:solidFill>
                  <a:schemeClr val="bg1"/>
                </a:solidFill>
              </a:rPr>
              <a:t>)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Computer graphics (</a:t>
            </a:r>
            <a:r>
              <a:rPr lang="en-US" sz="2000" dirty="0" err="1">
                <a:solidFill>
                  <a:schemeClr val="bg1"/>
                </a:solidFill>
              </a:rPr>
              <a:t>đồ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họa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máy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tính</a:t>
            </a:r>
            <a:r>
              <a:rPr lang="en-US" sz="2000" dirty="0">
                <a:solidFill>
                  <a:schemeClr val="bg1"/>
                </a:solidFill>
              </a:rPr>
              <a:t>)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Ecology (</a:t>
            </a:r>
            <a:r>
              <a:rPr lang="en-US" sz="2000" dirty="0" err="1">
                <a:solidFill>
                  <a:schemeClr val="bg1"/>
                </a:solidFill>
              </a:rPr>
              <a:t>sinh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thái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học</a:t>
            </a:r>
            <a:r>
              <a:rPr lang="en-US" sz="2000" dirty="0">
                <a:solidFill>
                  <a:schemeClr val="bg1"/>
                </a:solidFill>
              </a:rPr>
              <a:t>)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Computational chemistry (</a:t>
            </a:r>
            <a:r>
              <a:rPr lang="en-US" sz="2000" dirty="0" err="1">
                <a:solidFill>
                  <a:schemeClr val="bg1"/>
                </a:solidFill>
              </a:rPr>
              <a:t>hóa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học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tính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toán</a:t>
            </a:r>
            <a:r>
              <a:rPr lang="en-US" sz="2000" dirty="0">
                <a:solidFill>
                  <a:schemeClr val="bg1"/>
                </a:solidFill>
              </a:rPr>
              <a:t>)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Textures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Zoology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Image Compression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bg1"/>
                </a:solidFill>
              </a:rPr>
              <a:t>v.v</a:t>
            </a: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7B4E354-B586-4BC9-AD45-BA3D7F3C56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5193" y="492613"/>
            <a:ext cx="3588640" cy="2539132"/>
          </a:xfrm>
          <a:prstGeom prst="rect">
            <a:avLst/>
          </a:prstGeom>
        </p:spPr>
      </p:pic>
      <p:sp>
        <p:nvSpPr>
          <p:cNvPr id="24" name="Rectangle 18">
            <a:extLst>
              <a:ext uri="{FF2B5EF4-FFF2-40B4-BE49-F238E27FC236}">
                <a16:creationId xmlns:a16="http://schemas.microsoft.com/office/drawing/2014/main" id="{C87417AF-190E-4D6E-AFA6-7D3E84B0B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1603" y="182859"/>
            <a:ext cx="3996261" cy="3177496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Pathfinding - Happy Coding">
            <a:extLst>
              <a:ext uri="{FF2B5EF4-FFF2-40B4-BE49-F238E27FC236}">
                <a16:creationId xmlns:a16="http://schemas.microsoft.com/office/drawing/2014/main" id="{EFF686A9-BD9F-43DB-8AE0-135B549723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38661" y="4225373"/>
            <a:ext cx="3588640" cy="179432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80B30ED8-273E-4C07-8568-2FE5CC5C48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5071" y="3543213"/>
            <a:ext cx="3996261" cy="3177496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7147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A397E3E-B90C-4D82-BAAA-36F7AC6A45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CF5E676-CA04-4CED-9F1E-5026ED66E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2833068" cy="2997599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FD1189F-9598-4281-8056-2845388D4D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833068" cy="2997599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6">
              <a:alpha val="3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583E04E1-D74F-4ED6-972C-035F4FEC4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59419" y="3564607"/>
            <a:ext cx="3432581" cy="3293393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A2B5CBEA-F125-49B6-8335-227C325B11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59419" y="3564607"/>
            <a:ext cx="3432581" cy="3293393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51A97D9-C694-4307-818B-0C5BBF4136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721053" y="819446"/>
            <a:ext cx="6964685" cy="5402463"/>
          </a:xfrm>
          <a:prstGeom prst="rect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C1D3151-5F97-4860-B56C-C98BD62CC2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721053" y="819446"/>
            <a:ext cx="6964685" cy="5402463"/>
          </a:xfrm>
          <a:prstGeom prst="rect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DE96824-E506-4448-8704-5EC7BF7BC5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13658" y="727769"/>
            <a:ext cx="6964685" cy="5402463"/>
          </a:xfrm>
          <a:prstGeom prst="rect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A87A50-49D5-4716-AE88-06989D61F4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6765" y="1495956"/>
            <a:ext cx="6418471" cy="269205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Many thanks for your attention</a:t>
            </a: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E16C8D8F-10E9-4498-ABDB-0F923F8B68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27769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25" name="Graphic 212">
            <a:extLst>
              <a:ext uri="{FF2B5EF4-FFF2-40B4-BE49-F238E27FC236}">
                <a16:creationId xmlns:a16="http://schemas.microsoft.com/office/drawing/2014/main" id="{4FB204DF-284E-45F6-A017-79A4DF57BC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75326" y="343675"/>
            <a:ext cx="768186" cy="768186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27" name="Graphic 212">
            <a:extLst>
              <a:ext uri="{FF2B5EF4-FFF2-40B4-BE49-F238E27FC236}">
                <a16:creationId xmlns:a16="http://schemas.microsoft.com/office/drawing/2014/main" id="{5EC6B544-8C84-47A6-885D-A4F09EF5C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75326" y="343675"/>
            <a:ext cx="768186" cy="768186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1E5A83E3-8A11-4492-BB6E-F5F2240316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67504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32C95C5C-6FBD-47FF-9CA6-066193539A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7140" y="5100276"/>
            <a:ext cx="515928" cy="515928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4D1A5E71-B6B6-486A-8CDC-C7ABD9B90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7140" y="5100276"/>
            <a:ext cx="515928" cy="515928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35" name="Graphic 185">
            <a:extLst>
              <a:ext uri="{FF2B5EF4-FFF2-40B4-BE49-F238E27FC236}">
                <a16:creationId xmlns:a16="http://schemas.microsoft.com/office/drawing/2014/main" id="{FB9739EB-7F66-433D-841F-AB3CD18700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bg1"/>
          </a:solidFill>
        </p:grpSpPr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104F2BBD-A005-4DCB-9566-F2351050BE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8B00DEC7-198B-49D1-98FD-018F3ECFCF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F14DFC82-B3B3-468E-91B3-1302CFC684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D3250EFE-214E-4B8E-AF96-036A514FFB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AD058EBE-D4A5-4C43-B170-6A451F87A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223618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2554CA6-288E-4202-BC52-2E5A8F0C0A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10BB131-AC8E-4A8E-A5D1-36260F720C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9189" y="1119031"/>
            <a:ext cx="4619938" cy="46199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9D41C4-75A2-4D4F-9E6C-5CF845B7C0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1074" y="1396686"/>
            <a:ext cx="3240506" cy="4064628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rgbClr val="FFFFFF"/>
                </a:solidFill>
              </a:rPr>
              <a:t>PRIMITIVE OPERATIONS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5B7778FC-632E-4DCA-A7CB-0D7731CCF9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9809111">
            <a:off x="8683720" y="941148"/>
            <a:ext cx="2987899" cy="2987899"/>
          </a:xfrm>
          <a:prstGeom prst="arc">
            <a:avLst>
              <a:gd name="adj1" fmla="val 15817365"/>
              <a:gd name="adj2" fmla="val 178138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A23A907-97FB-4A8F-880A-DD77401C42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0048" y="4780992"/>
            <a:ext cx="546100" cy="546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C9660D-9E7F-45F5-AE70-E257799DD7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70153" y="1461359"/>
            <a:ext cx="5536397" cy="3935281"/>
          </a:xfrm>
        </p:spPr>
        <p:txBody>
          <a:bodyPr anchor="ctr">
            <a:normAutofit/>
          </a:bodyPr>
          <a:lstStyle/>
          <a:p>
            <a:r>
              <a:rPr lang="en-US" dirty="0"/>
              <a:t> Counter Clockwise​ Turns</a:t>
            </a:r>
          </a:p>
          <a:p>
            <a:r>
              <a:rPr lang="en-US" dirty="0"/>
              <a:t> Line Intersection​</a:t>
            </a:r>
          </a:p>
          <a:p>
            <a:r>
              <a:rPr lang="en-US" dirty="0"/>
              <a:t> Point lies inside or outside a polygon​</a:t>
            </a:r>
          </a:p>
        </p:txBody>
      </p:sp>
    </p:spTree>
    <p:extLst>
      <p:ext uri="{BB962C8B-B14F-4D97-AF65-F5344CB8AC3E}">
        <p14:creationId xmlns:p14="http://schemas.microsoft.com/office/powerpoint/2010/main" val="8163751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1825AC39-5F85-4CAA-8A81-A1287086B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95DA4D23-37FC-4B90-8188-F0377C5FF4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417162" cy="6858000"/>
          </a:xfrm>
          <a:custGeom>
            <a:avLst/>
            <a:gdLst>
              <a:gd name="connsiteX0" fmla="*/ 0 w 4417162"/>
              <a:gd name="connsiteY0" fmla="*/ 0 h 6858000"/>
              <a:gd name="connsiteX1" fmla="*/ 144378 w 4417162"/>
              <a:gd name="connsiteY1" fmla="*/ 0 h 6858000"/>
              <a:gd name="connsiteX2" fmla="*/ 2310062 w 4417162"/>
              <a:gd name="connsiteY2" fmla="*/ 0 h 6858000"/>
              <a:gd name="connsiteX3" fmla="*/ 4227367 w 4417162"/>
              <a:gd name="connsiteY3" fmla="*/ 0 h 6858000"/>
              <a:gd name="connsiteX4" fmla="*/ 4232407 w 4417162"/>
              <a:gd name="connsiteY4" fmla="*/ 66675 h 6858000"/>
              <a:gd name="connsiteX5" fmla="*/ 4240804 w 4417162"/>
              <a:gd name="connsiteY5" fmla="*/ 122237 h 6858000"/>
              <a:gd name="connsiteX6" fmla="*/ 4250882 w 4417162"/>
              <a:gd name="connsiteY6" fmla="*/ 174625 h 6858000"/>
              <a:gd name="connsiteX7" fmla="*/ 4267678 w 4417162"/>
              <a:gd name="connsiteY7" fmla="*/ 217487 h 6858000"/>
              <a:gd name="connsiteX8" fmla="*/ 4284474 w 4417162"/>
              <a:gd name="connsiteY8" fmla="*/ 260350 h 6858000"/>
              <a:gd name="connsiteX9" fmla="*/ 4304629 w 4417162"/>
              <a:gd name="connsiteY9" fmla="*/ 296862 h 6858000"/>
              <a:gd name="connsiteX10" fmla="*/ 4324784 w 4417162"/>
              <a:gd name="connsiteY10" fmla="*/ 334962 h 6858000"/>
              <a:gd name="connsiteX11" fmla="*/ 4343260 w 4417162"/>
              <a:gd name="connsiteY11" fmla="*/ 369887 h 6858000"/>
              <a:gd name="connsiteX12" fmla="*/ 4361735 w 4417162"/>
              <a:gd name="connsiteY12" fmla="*/ 409575 h 6858000"/>
              <a:gd name="connsiteX13" fmla="*/ 4378531 w 4417162"/>
              <a:gd name="connsiteY13" fmla="*/ 450850 h 6858000"/>
              <a:gd name="connsiteX14" fmla="*/ 4393648 w 4417162"/>
              <a:gd name="connsiteY14" fmla="*/ 496887 h 6858000"/>
              <a:gd name="connsiteX15" fmla="*/ 4405405 w 4417162"/>
              <a:gd name="connsiteY15" fmla="*/ 546100 h 6858000"/>
              <a:gd name="connsiteX16" fmla="*/ 4413803 w 4417162"/>
              <a:gd name="connsiteY16" fmla="*/ 606425 h 6858000"/>
              <a:gd name="connsiteX17" fmla="*/ 4417162 w 4417162"/>
              <a:gd name="connsiteY17" fmla="*/ 673100 h 6858000"/>
              <a:gd name="connsiteX18" fmla="*/ 4413803 w 4417162"/>
              <a:gd name="connsiteY18" fmla="*/ 744537 h 6858000"/>
              <a:gd name="connsiteX19" fmla="*/ 4405405 w 4417162"/>
              <a:gd name="connsiteY19" fmla="*/ 801687 h 6858000"/>
              <a:gd name="connsiteX20" fmla="*/ 4393648 w 4417162"/>
              <a:gd name="connsiteY20" fmla="*/ 854075 h 6858000"/>
              <a:gd name="connsiteX21" fmla="*/ 4378531 w 4417162"/>
              <a:gd name="connsiteY21" fmla="*/ 901700 h 6858000"/>
              <a:gd name="connsiteX22" fmla="*/ 4361735 w 4417162"/>
              <a:gd name="connsiteY22" fmla="*/ 942975 h 6858000"/>
              <a:gd name="connsiteX23" fmla="*/ 4341580 w 4417162"/>
              <a:gd name="connsiteY23" fmla="*/ 981075 h 6858000"/>
              <a:gd name="connsiteX24" fmla="*/ 4321425 w 4417162"/>
              <a:gd name="connsiteY24" fmla="*/ 1017587 h 6858000"/>
              <a:gd name="connsiteX25" fmla="*/ 4301270 w 4417162"/>
              <a:gd name="connsiteY25" fmla="*/ 1055687 h 6858000"/>
              <a:gd name="connsiteX26" fmla="*/ 4282794 w 4417162"/>
              <a:gd name="connsiteY26" fmla="*/ 1095375 h 6858000"/>
              <a:gd name="connsiteX27" fmla="*/ 4264318 w 4417162"/>
              <a:gd name="connsiteY27" fmla="*/ 1136650 h 6858000"/>
              <a:gd name="connsiteX28" fmla="*/ 4249203 w 4417162"/>
              <a:gd name="connsiteY28" fmla="*/ 1182687 h 6858000"/>
              <a:gd name="connsiteX29" fmla="*/ 4239125 w 4417162"/>
              <a:gd name="connsiteY29" fmla="*/ 1235075 h 6858000"/>
              <a:gd name="connsiteX30" fmla="*/ 4229047 w 4417162"/>
              <a:gd name="connsiteY30" fmla="*/ 1295400 h 6858000"/>
              <a:gd name="connsiteX31" fmla="*/ 4227367 w 4417162"/>
              <a:gd name="connsiteY31" fmla="*/ 1363662 h 6858000"/>
              <a:gd name="connsiteX32" fmla="*/ 4229047 w 4417162"/>
              <a:gd name="connsiteY32" fmla="*/ 1431925 h 6858000"/>
              <a:gd name="connsiteX33" fmla="*/ 4239125 w 4417162"/>
              <a:gd name="connsiteY33" fmla="*/ 1492250 h 6858000"/>
              <a:gd name="connsiteX34" fmla="*/ 4249203 w 4417162"/>
              <a:gd name="connsiteY34" fmla="*/ 1544637 h 6858000"/>
              <a:gd name="connsiteX35" fmla="*/ 4264318 w 4417162"/>
              <a:gd name="connsiteY35" fmla="*/ 1589087 h 6858000"/>
              <a:gd name="connsiteX36" fmla="*/ 4282794 w 4417162"/>
              <a:gd name="connsiteY36" fmla="*/ 1631950 h 6858000"/>
              <a:gd name="connsiteX37" fmla="*/ 4301270 w 4417162"/>
              <a:gd name="connsiteY37" fmla="*/ 1671637 h 6858000"/>
              <a:gd name="connsiteX38" fmla="*/ 4321425 w 4417162"/>
              <a:gd name="connsiteY38" fmla="*/ 1708150 h 6858000"/>
              <a:gd name="connsiteX39" fmla="*/ 4341580 w 4417162"/>
              <a:gd name="connsiteY39" fmla="*/ 1743075 h 6858000"/>
              <a:gd name="connsiteX40" fmla="*/ 4361735 w 4417162"/>
              <a:gd name="connsiteY40" fmla="*/ 1782762 h 6858000"/>
              <a:gd name="connsiteX41" fmla="*/ 4378531 w 4417162"/>
              <a:gd name="connsiteY41" fmla="*/ 1824037 h 6858000"/>
              <a:gd name="connsiteX42" fmla="*/ 4393648 w 4417162"/>
              <a:gd name="connsiteY42" fmla="*/ 1870075 h 6858000"/>
              <a:gd name="connsiteX43" fmla="*/ 4405405 w 4417162"/>
              <a:gd name="connsiteY43" fmla="*/ 1922462 h 6858000"/>
              <a:gd name="connsiteX44" fmla="*/ 4413803 w 4417162"/>
              <a:gd name="connsiteY44" fmla="*/ 1982787 h 6858000"/>
              <a:gd name="connsiteX45" fmla="*/ 4417162 w 4417162"/>
              <a:gd name="connsiteY45" fmla="*/ 2051050 h 6858000"/>
              <a:gd name="connsiteX46" fmla="*/ 4413803 w 4417162"/>
              <a:gd name="connsiteY46" fmla="*/ 2119312 h 6858000"/>
              <a:gd name="connsiteX47" fmla="*/ 4405405 w 4417162"/>
              <a:gd name="connsiteY47" fmla="*/ 2179637 h 6858000"/>
              <a:gd name="connsiteX48" fmla="*/ 4393648 w 4417162"/>
              <a:gd name="connsiteY48" fmla="*/ 2232025 h 6858000"/>
              <a:gd name="connsiteX49" fmla="*/ 4378531 w 4417162"/>
              <a:gd name="connsiteY49" fmla="*/ 2278062 h 6858000"/>
              <a:gd name="connsiteX50" fmla="*/ 4361735 w 4417162"/>
              <a:gd name="connsiteY50" fmla="*/ 2319337 h 6858000"/>
              <a:gd name="connsiteX51" fmla="*/ 4341580 w 4417162"/>
              <a:gd name="connsiteY51" fmla="*/ 2359025 h 6858000"/>
              <a:gd name="connsiteX52" fmla="*/ 4321425 w 4417162"/>
              <a:gd name="connsiteY52" fmla="*/ 2395537 h 6858000"/>
              <a:gd name="connsiteX53" fmla="*/ 4301270 w 4417162"/>
              <a:gd name="connsiteY53" fmla="*/ 2433637 h 6858000"/>
              <a:gd name="connsiteX54" fmla="*/ 4282794 w 4417162"/>
              <a:gd name="connsiteY54" fmla="*/ 2471737 h 6858000"/>
              <a:gd name="connsiteX55" fmla="*/ 4264318 w 4417162"/>
              <a:gd name="connsiteY55" fmla="*/ 2513012 h 6858000"/>
              <a:gd name="connsiteX56" fmla="*/ 4249203 w 4417162"/>
              <a:gd name="connsiteY56" fmla="*/ 2560637 h 6858000"/>
              <a:gd name="connsiteX57" fmla="*/ 4239125 w 4417162"/>
              <a:gd name="connsiteY57" fmla="*/ 2613025 h 6858000"/>
              <a:gd name="connsiteX58" fmla="*/ 4229047 w 4417162"/>
              <a:gd name="connsiteY58" fmla="*/ 2671762 h 6858000"/>
              <a:gd name="connsiteX59" fmla="*/ 4227367 w 4417162"/>
              <a:gd name="connsiteY59" fmla="*/ 2741612 h 6858000"/>
              <a:gd name="connsiteX60" fmla="*/ 4229047 w 4417162"/>
              <a:gd name="connsiteY60" fmla="*/ 2809875 h 6858000"/>
              <a:gd name="connsiteX61" fmla="*/ 4239125 w 4417162"/>
              <a:gd name="connsiteY61" fmla="*/ 2868612 h 6858000"/>
              <a:gd name="connsiteX62" fmla="*/ 4249203 w 4417162"/>
              <a:gd name="connsiteY62" fmla="*/ 2922587 h 6858000"/>
              <a:gd name="connsiteX63" fmla="*/ 4264318 w 4417162"/>
              <a:gd name="connsiteY63" fmla="*/ 2967037 h 6858000"/>
              <a:gd name="connsiteX64" fmla="*/ 4282794 w 4417162"/>
              <a:gd name="connsiteY64" fmla="*/ 3009900 h 6858000"/>
              <a:gd name="connsiteX65" fmla="*/ 4301270 w 4417162"/>
              <a:gd name="connsiteY65" fmla="*/ 3046412 h 6858000"/>
              <a:gd name="connsiteX66" fmla="*/ 4321425 w 4417162"/>
              <a:gd name="connsiteY66" fmla="*/ 3084512 h 6858000"/>
              <a:gd name="connsiteX67" fmla="*/ 4341580 w 4417162"/>
              <a:gd name="connsiteY67" fmla="*/ 3121025 h 6858000"/>
              <a:gd name="connsiteX68" fmla="*/ 4361735 w 4417162"/>
              <a:gd name="connsiteY68" fmla="*/ 3160712 h 6858000"/>
              <a:gd name="connsiteX69" fmla="*/ 4378531 w 4417162"/>
              <a:gd name="connsiteY69" fmla="*/ 3201987 h 6858000"/>
              <a:gd name="connsiteX70" fmla="*/ 4393648 w 4417162"/>
              <a:gd name="connsiteY70" fmla="*/ 3248025 h 6858000"/>
              <a:gd name="connsiteX71" fmla="*/ 4405405 w 4417162"/>
              <a:gd name="connsiteY71" fmla="*/ 3300412 h 6858000"/>
              <a:gd name="connsiteX72" fmla="*/ 4413803 w 4417162"/>
              <a:gd name="connsiteY72" fmla="*/ 3360737 h 6858000"/>
              <a:gd name="connsiteX73" fmla="*/ 4417162 w 4417162"/>
              <a:gd name="connsiteY73" fmla="*/ 3427412 h 6858000"/>
              <a:gd name="connsiteX74" fmla="*/ 4413803 w 4417162"/>
              <a:gd name="connsiteY74" fmla="*/ 3497262 h 6858000"/>
              <a:gd name="connsiteX75" fmla="*/ 4405405 w 4417162"/>
              <a:gd name="connsiteY75" fmla="*/ 3557587 h 6858000"/>
              <a:gd name="connsiteX76" fmla="*/ 4393648 w 4417162"/>
              <a:gd name="connsiteY76" fmla="*/ 3609975 h 6858000"/>
              <a:gd name="connsiteX77" fmla="*/ 4378531 w 4417162"/>
              <a:gd name="connsiteY77" fmla="*/ 3656012 h 6858000"/>
              <a:gd name="connsiteX78" fmla="*/ 4361735 w 4417162"/>
              <a:gd name="connsiteY78" fmla="*/ 3697287 h 6858000"/>
              <a:gd name="connsiteX79" fmla="*/ 4341580 w 4417162"/>
              <a:gd name="connsiteY79" fmla="*/ 3736975 h 6858000"/>
              <a:gd name="connsiteX80" fmla="*/ 4301270 w 4417162"/>
              <a:gd name="connsiteY80" fmla="*/ 3811587 h 6858000"/>
              <a:gd name="connsiteX81" fmla="*/ 4282794 w 4417162"/>
              <a:gd name="connsiteY81" fmla="*/ 3848100 h 6858000"/>
              <a:gd name="connsiteX82" fmla="*/ 4264318 w 4417162"/>
              <a:gd name="connsiteY82" fmla="*/ 3890962 h 6858000"/>
              <a:gd name="connsiteX83" fmla="*/ 4249203 w 4417162"/>
              <a:gd name="connsiteY83" fmla="*/ 3935412 h 6858000"/>
              <a:gd name="connsiteX84" fmla="*/ 4239125 w 4417162"/>
              <a:gd name="connsiteY84" fmla="*/ 3987800 h 6858000"/>
              <a:gd name="connsiteX85" fmla="*/ 4229047 w 4417162"/>
              <a:gd name="connsiteY85" fmla="*/ 4048125 h 6858000"/>
              <a:gd name="connsiteX86" fmla="*/ 4227367 w 4417162"/>
              <a:gd name="connsiteY86" fmla="*/ 4116387 h 6858000"/>
              <a:gd name="connsiteX87" fmla="*/ 4229047 w 4417162"/>
              <a:gd name="connsiteY87" fmla="*/ 4186237 h 6858000"/>
              <a:gd name="connsiteX88" fmla="*/ 4239125 w 4417162"/>
              <a:gd name="connsiteY88" fmla="*/ 4244975 h 6858000"/>
              <a:gd name="connsiteX89" fmla="*/ 4249203 w 4417162"/>
              <a:gd name="connsiteY89" fmla="*/ 4297362 h 6858000"/>
              <a:gd name="connsiteX90" fmla="*/ 4264318 w 4417162"/>
              <a:gd name="connsiteY90" fmla="*/ 4343400 h 6858000"/>
              <a:gd name="connsiteX91" fmla="*/ 4282794 w 4417162"/>
              <a:gd name="connsiteY91" fmla="*/ 4386262 h 6858000"/>
              <a:gd name="connsiteX92" fmla="*/ 4301270 w 4417162"/>
              <a:gd name="connsiteY92" fmla="*/ 4424362 h 6858000"/>
              <a:gd name="connsiteX93" fmla="*/ 4341580 w 4417162"/>
              <a:gd name="connsiteY93" fmla="*/ 4498975 h 6858000"/>
              <a:gd name="connsiteX94" fmla="*/ 4361735 w 4417162"/>
              <a:gd name="connsiteY94" fmla="*/ 4537075 h 6858000"/>
              <a:gd name="connsiteX95" fmla="*/ 4378531 w 4417162"/>
              <a:gd name="connsiteY95" fmla="*/ 4579937 h 6858000"/>
              <a:gd name="connsiteX96" fmla="*/ 4393648 w 4417162"/>
              <a:gd name="connsiteY96" fmla="*/ 4625975 h 6858000"/>
              <a:gd name="connsiteX97" fmla="*/ 4405405 w 4417162"/>
              <a:gd name="connsiteY97" fmla="*/ 4678362 h 6858000"/>
              <a:gd name="connsiteX98" fmla="*/ 4413803 w 4417162"/>
              <a:gd name="connsiteY98" fmla="*/ 4738687 h 6858000"/>
              <a:gd name="connsiteX99" fmla="*/ 4417162 w 4417162"/>
              <a:gd name="connsiteY99" fmla="*/ 4806950 h 6858000"/>
              <a:gd name="connsiteX100" fmla="*/ 4413803 w 4417162"/>
              <a:gd name="connsiteY100" fmla="*/ 4875212 h 6858000"/>
              <a:gd name="connsiteX101" fmla="*/ 4405405 w 4417162"/>
              <a:gd name="connsiteY101" fmla="*/ 4935537 h 6858000"/>
              <a:gd name="connsiteX102" fmla="*/ 4393648 w 4417162"/>
              <a:gd name="connsiteY102" fmla="*/ 4987925 h 6858000"/>
              <a:gd name="connsiteX103" fmla="*/ 4378531 w 4417162"/>
              <a:gd name="connsiteY103" fmla="*/ 5033962 h 6858000"/>
              <a:gd name="connsiteX104" fmla="*/ 4361735 w 4417162"/>
              <a:gd name="connsiteY104" fmla="*/ 5075237 h 6858000"/>
              <a:gd name="connsiteX105" fmla="*/ 4341580 w 4417162"/>
              <a:gd name="connsiteY105" fmla="*/ 5114925 h 6858000"/>
              <a:gd name="connsiteX106" fmla="*/ 4321425 w 4417162"/>
              <a:gd name="connsiteY106" fmla="*/ 5149850 h 6858000"/>
              <a:gd name="connsiteX107" fmla="*/ 4301270 w 4417162"/>
              <a:gd name="connsiteY107" fmla="*/ 5186362 h 6858000"/>
              <a:gd name="connsiteX108" fmla="*/ 4282794 w 4417162"/>
              <a:gd name="connsiteY108" fmla="*/ 5226050 h 6858000"/>
              <a:gd name="connsiteX109" fmla="*/ 4264318 w 4417162"/>
              <a:gd name="connsiteY109" fmla="*/ 5268912 h 6858000"/>
              <a:gd name="connsiteX110" fmla="*/ 4249203 w 4417162"/>
              <a:gd name="connsiteY110" fmla="*/ 5313362 h 6858000"/>
              <a:gd name="connsiteX111" fmla="*/ 4239125 w 4417162"/>
              <a:gd name="connsiteY111" fmla="*/ 5365750 h 6858000"/>
              <a:gd name="connsiteX112" fmla="*/ 4229047 w 4417162"/>
              <a:gd name="connsiteY112" fmla="*/ 5426075 h 6858000"/>
              <a:gd name="connsiteX113" fmla="*/ 4227367 w 4417162"/>
              <a:gd name="connsiteY113" fmla="*/ 5494337 h 6858000"/>
              <a:gd name="connsiteX114" fmla="*/ 4229047 w 4417162"/>
              <a:gd name="connsiteY114" fmla="*/ 5562600 h 6858000"/>
              <a:gd name="connsiteX115" fmla="*/ 4239125 w 4417162"/>
              <a:gd name="connsiteY115" fmla="*/ 5622925 h 6858000"/>
              <a:gd name="connsiteX116" fmla="*/ 4249203 w 4417162"/>
              <a:gd name="connsiteY116" fmla="*/ 5675312 h 6858000"/>
              <a:gd name="connsiteX117" fmla="*/ 4264318 w 4417162"/>
              <a:gd name="connsiteY117" fmla="*/ 5721350 h 6858000"/>
              <a:gd name="connsiteX118" fmla="*/ 4282794 w 4417162"/>
              <a:gd name="connsiteY118" fmla="*/ 5762625 h 6858000"/>
              <a:gd name="connsiteX119" fmla="*/ 4301270 w 4417162"/>
              <a:gd name="connsiteY119" fmla="*/ 5802312 h 6858000"/>
              <a:gd name="connsiteX120" fmla="*/ 4321425 w 4417162"/>
              <a:gd name="connsiteY120" fmla="*/ 5840412 h 6858000"/>
              <a:gd name="connsiteX121" fmla="*/ 4341580 w 4417162"/>
              <a:gd name="connsiteY121" fmla="*/ 5876925 h 6858000"/>
              <a:gd name="connsiteX122" fmla="*/ 4361735 w 4417162"/>
              <a:gd name="connsiteY122" fmla="*/ 5915025 h 6858000"/>
              <a:gd name="connsiteX123" fmla="*/ 4378531 w 4417162"/>
              <a:gd name="connsiteY123" fmla="*/ 5956300 h 6858000"/>
              <a:gd name="connsiteX124" fmla="*/ 4393648 w 4417162"/>
              <a:gd name="connsiteY124" fmla="*/ 6003925 h 6858000"/>
              <a:gd name="connsiteX125" fmla="*/ 4405405 w 4417162"/>
              <a:gd name="connsiteY125" fmla="*/ 6056312 h 6858000"/>
              <a:gd name="connsiteX126" fmla="*/ 4413803 w 4417162"/>
              <a:gd name="connsiteY126" fmla="*/ 6113462 h 6858000"/>
              <a:gd name="connsiteX127" fmla="*/ 4417162 w 4417162"/>
              <a:gd name="connsiteY127" fmla="*/ 6183312 h 6858000"/>
              <a:gd name="connsiteX128" fmla="*/ 4413803 w 4417162"/>
              <a:gd name="connsiteY128" fmla="*/ 6251575 h 6858000"/>
              <a:gd name="connsiteX129" fmla="*/ 4405405 w 4417162"/>
              <a:gd name="connsiteY129" fmla="*/ 6311900 h 6858000"/>
              <a:gd name="connsiteX130" fmla="*/ 4393648 w 4417162"/>
              <a:gd name="connsiteY130" fmla="*/ 6361112 h 6858000"/>
              <a:gd name="connsiteX131" fmla="*/ 4378531 w 4417162"/>
              <a:gd name="connsiteY131" fmla="*/ 6407150 h 6858000"/>
              <a:gd name="connsiteX132" fmla="*/ 4361735 w 4417162"/>
              <a:gd name="connsiteY132" fmla="*/ 6448425 h 6858000"/>
              <a:gd name="connsiteX133" fmla="*/ 4343260 w 4417162"/>
              <a:gd name="connsiteY133" fmla="*/ 6488112 h 6858000"/>
              <a:gd name="connsiteX134" fmla="*/ 4324784 w 4417162"/>
              <a:gd name="connsiteY134" fmla="*/ 6523037 h 6858000"/>
              <a:gd name="connsiteX135" fmla="*/ 4304629 w 4417162"/>
              <a:gd name="connsiteY135" fmla="*/ 6561137 h 6858000"/>
              <a:gd name="connsiteX136" fmla="*/ 4284474 w 4417162"/>
              <a:gd name="connsiteY136" fmla="*/ 6597650 h 6858000"/>
              <a:gd name="connsiteX137" fmla="*/ 4267678 w 4417162"/>
              <a:gd name="connsiteY137" fmla="*/ 6640512 h 6858000"/>
              <a:gd name="connsiteX138" fmla="*/ 4250882 w 4417162"/>
              <a:gd name="connsiteY138" fmla="*/ 6683375 h 6858000"/>
              <a:gd name="connsiteX139" fmla="*/ 4240804 w 4417162"/>
              <a:gd name="connsiteY139" fmla="*/ 6735762 h 6858000"/>
              <a:gd name="connsiteX140" fmla="*/ 4232407 w 4417162"/>
              <a:gd name="connsiteY140" fmla="*/ 6791325 h 6858000"/>
              <a:gd name="connsiteX141" fmla="*/ 4227367 w 4417162"/>
              <a:gd name="connsiteY141" fmla="*/ 6858000 h 6858000"/>
              <a:gd name="connsiteX142" fmla="*/ 2310062 w 4417162"/>
              <a:gd name="connsiteY142" fmla="*/ 6858000 h 6858000"/>
              <a:gd name="connsiteX143" fmla="*/ 144378 w 4417162"/>
              <a:gd name="connsiteY143" fmla="*/ 6858000 h 6858000"/>
              <a:gd name="connsiteX144" fmla="*/ 0 w 4417162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417162" h="6858000">
                <a:moveTo>
                  <a:pt x="0" y="0"/>
                </a:moveTo>
                <a:lnTo>
                  <a:pt x="144378" y="0"/>
                </a:lnTo>
                <a:lnTo>
                  <a:pt x="2310062" y="0"/>
                </a:lnTo>
                <a:lnTo>
                  <a:pt x="4227367" y="0"/>
                </a:lnTo>
                <a:lnTo>
                  <a:pt x="4232407" y="66675"/>
                </a:lnTo>
                <a:lnTo>
                  <a:pt x="4240804" y="122237"/>
                </a:lnTo>
                <a:lnTo>
                  <a:pt x="4250882" y="174625"/>
                </a:lnTo>
                <a:lnTo>
                  <a:pt x="4267678" y="217487"/>
                </a:lnTo>
                <a:lnTo>
                  <a:pt x="4284474" y="260350"/>
                </a:lnTo>
                <a:lnTo>
                  <a:pt x="4304629" y="296862"/>
                </a:lnTo>
                <a:lnTo>
                  <a:pt x="4324784" y="334962"/>
                </a:lnTo>
                <a:lnTo>
                  <a:pt x="4343260" y="369887"/>
                </a:lnTo>
                <a:lnTo>
                  <a:pt x="4361735" y="409575"/>
                </a:lnTo>
                <a:lnTo>
                  <a:pt x="4378531" y="450850"/>
                </a:lnTo>
                <a:lnTo>
                  <a:pt x="4393648" y="496887"/>
                </a:lnTo>
                <a:lnTo>
                  <a:pt x="4405405" y="546100"/>
                </a:lnTo>
                <a:lnTo>
                  <a:pt x="4413803" y="606425"/>
                </a:lnTo>
                <a:lnTo>
                  <a:pt x="4417162" y="673100"/>
                </a:lnTo>
                <a:lnTo>
                  <a:pt x="4413803" y="744537"/>
                </a:lnTo>
                <a:lnTo>
                  <a:pt x="4405405" y="801687"/>
                </a:lnTo>
                <a:lnTo>
                  <a:pt x="4393648" y="854075"/>
                </a:lnTo>
                <a:lnTo>
                  <a:pt x="4378531" y="901700"/>
                </a:lnTo>
                <a:lnTo>
                  <a:pt x="4361735" y="942975"/>
                </a:lnTo>
                <a:lnTo>
                  <a:pt x="4341580" y="981075"/>
                </a:lnTo>
                <a:lnTo>
                  <a:pt x="4321425" y="1017587"/>
                </a:lnTo>
                <a:lnTo>
                  <a:pt x="4301270" y="1055687"/>
                </a:lnTo>
                <a:lnTo>
                  <a:pt x="4282794" y="1095375"/>
                </a:lnTo>
                <a:lnTo>
                  <a:pt x="4264318" y="1136650"/>
                </a:lnTo>
                <a:lnTo>
                  <a:pt x="4249203" y="1182687"/>
                </a:lnTo>
                <a:lnTo>
                  <a:pt x="4239125" y="1235075"/>
                </a:lnTo>
                <a:lnTo>
                  <a:pt x="4229047" y="1295400"/>
                </a:lnTo>
                <a:lnTo>
                  <a:pt x="4227367" y="1363662"/>
                </a:lnTo>
                <a:lnTo>
                  <a:pt x="4229047" y="1431925"/>
                </a:lnTo>
                <a:lnTo>
                  <a:pt x="4239125" y="1492250"/>
                </a:lnTo>
                <a:lnTo>
                  <a:pt x="4249203" y="1544637"/>
                </a:lnTo>
                <a:lnTo>
                  <a:pt x="4264318" y="1589087"/>
                </a:lnTo>
                <a:lnTo>
                  <a:pt x="4282794" y="1631950"/>
                </a:lnTo>
                <a:lnTo>
                  <a:pt x="4301270" y="1671637"/>
                </a:lnTo>
                <a:lnTo>
                  <a:pt x="4321425" y="1708150"/>
                </a:lnTo>
                <a:lnTo>
                  <a:pt x="4341580" y="1743075"/>
                </a:lnTo>
                <a:lnTo>
                  <a:pt x="4361735" y="1782762"/>
                </a:lnTo>
                <a:lnTo>
                  <a:pt x="4378531" y="1824037"/>
                </a:lnTo>
                <a:lnTo>
                  <a:pt x="4393648" y="1870075"/>
                </a:lnTo>
                <a:lnTo>
                  <a:pt x="4405405" y="1922462"/>
                </a:lnTo>
                <a:lnTo>
                  <a:pt x="4413803" y="1982787"/>
                </a:lnTo>
                <a:lnTo>
                  <a:pt x="4417162" y="2051050"/>
                </a:lnTo>
                <a:lnTo>
                  <a:pt x="4413803" y="2119312"/>
                </a:lnTo>
                <a:lnTo>
                  <a:pt x="4405405" y="2179637"/>
                </a:lnTo>
                <a:lnTo>
                  <a:pt x="4393648" y="2232025"/>
                </a:lnTo>
                <a:lnTo>
                  <a:pt x="4378531" y="2278062"/>
                </a:lnTo>
                <a:lnTo>
                  <a:pt x="4361735" y="2319337"/>
                </a:lnTo>
                <a:lnTo>
                  <a:pt x="4341580" y="2359025"/>
                </a:lnTo>
                <a:lnTo>
                  <a:pt x="4321425" y="2395537"/>
                </a:lnTo>
                <a:lnTo>
                  <a:pt x="4301270" y="2433637"/>
                </a:lnTo>
                <a:lnTo>
                  <a:pt x="4282794" y="2471737"/>
                </a:lnTo>
                <a:lnTo>
                  <a:pt x="4264318" y="2513012"/>
                </a:lnTo>
                <a:lnTo>
                  <a:pt x="4249203" y="2560637"/>
                </a:lnTo>
                <a:lnTo>
                  <a:pt x="4239125" y="2613025"/>
                </a:lnTo>
                <a:lnTo>
                  <a:pt x="4229047" y="2671762"/>
                </a:lnTo>
                <a:lnTo>
                  <a:pt x="4227367" y="2741612"/>
                </a:lnTo>
                <a:lnTo>
                  <a:pt x="4229047" y="2809875"/>
                </a:lnTo>
                <a:lnTo>
                  <a:pt x="4239125" y="2868612"/>
                </a:lnTo>
                <a:lnTo>
                  <a:pt x="4249203" y="2922587"/>
                </a:lnTo>
                <a:lnTo>
                  <a:pt x="4264318" y="2967037"/>
                </a:lnTo>
                <a:lnTo>
                  <a:pt x="4282794" y="3009900"/>
                </a:lnTo>
                <a:lnTo>
                  <a:pt x="4301270" y="3046412"/>
                </a:lnTo>
                <a:lnTo>
                  <a:pt x="4321425" y="3084512"/>
                </a:lnTo>
                <a:lnTo>
                  <a:pt x="4341580" y="3121025"/>
                </a:lnTo>
                <a:lnTo>
                  <a:pt x="4361735" y="3160712"/>
                </a:lnTo>
                <a:lnTo>
                  <a:pt x="4378531" y="3201987"/>
                </a:lnTo>
                <a:lnTo>
                  <a:pt x="4393648" y="3248025"/>
                </a:lnTo>
                <a:lnTo>
                  <a:pt x="4405405" y="3300412"/>
                </a:lnTo>
                <a:lnTo>
                  <a:pt x="4413803" y="3360737"/>
                </a:lnTo>
                <a:lnTo>
                  <a:pt x="4417162" y="3427412"/>
                </a:lnTo>
                <a:lnTo>
                  <a:pt x="4413803" y="3497262"/>
                </a:lnTo>
                <a:lnTo>
                  <a:pt x="4405405" y="3557587"/>
                </a:lnTo>
                <a:lnTo>
                  <a:pt x="4393648" y="3609975"/>
                </a:lnTo>
                <a:lnTo>
                  <a:pt x="4378531" y="3656012"/>
                </a:lnTo>
                <a:lnTo>
                  <a:pt x="4361735" y="3697287"/>
                </a:lnTo>
                <a:lnTo>
                  <a:pt x="4341580" y="3736975"/>
                </a:lnTo>
                <a:lnTo>
                  <a:pt x="4301270" y="3811587"/>
                </a:lnTo>
                <a:lnTo>
                  <a:pt x="4282794" y="3848100"/>
                </a:lnTo>
                <a:lnTo>
                  <a:pt x="4264318" y="3890962"/>
                </a:lnTo>
                <a:lnTo>
                  <a:pt x="4249203" y="3935412"/>
                </a:lnTo>
                <a:lnTo>
                  <a:pt x="4239125" y="3987800"/>
                </a:lnTo>
                <a:lnTo>
                  <a:pt x="4229047" y="4048125"/>
                </a:lnTo>
                <a:lnTo>
                  <a:pt x="4227367" y="4116387"/>
                </a:lnTo>
                <a:lnTo>
                  <a:pt x="4229047" y="4186237"/>
                </a:lnTo>
                <a:lnTo>
                  <a:pt x="4239125" y="4244975"/>
                </a:lnTo>
                <a:lnTo>
                  <a:pt x="4249203" y="4297362"/>
                </a:lnTo>
                <a:lnTo>
                  <a:pt x="4264318" y="4343400"/>
                </a:lnTo>
                <a:lnTo>
                  <a:pt x="4282794" y="4386262"/>
                </a:lnTo>
                <a:lnTo>
                  <a:pt x="4301270" y="4424362"/>
                </a:lnTo>
                <a:lnTo>
                  <a:pt x="4341580" y="4498975"/>
                </a:lnTo>
                <a:lnTo>
                  <a:pt x="4361735" y="4537075"/>
                </a:lnTo>
                <a:lnTo>
                  <a:pt x="4378531" y="4579937"/>
                </a:lnTo>
                <a:lnTo>
                  <a:pt x="4393648" y="4625975"/>
                </a:lnTo>
                <a:lnTo>
                  <a:pt x="4405405" y="4678362"/>
                </a:lnTo>
                <a:lnTo>
                  <a:pt x="4413803" y="4738687"/>
                </a:lnTo>
                <a:lnTo>
                  <a:pt x="4417162" y="4806950"/>
                </a:lnTo>
                <a:lnTo>
                  <a:pt x="4413803" y="4875212"/>
                </a:lnTo>
                <a:lnTo>
                  <a:pt x="4405405" y="4935537"/>
                </a:lnTo>
                <a:lnTo>
                  <a:pt x="4393648" y="4987925"/>
                </a:lnTo>
                <a:lnTo>
                  <a:pt x="4378531" y="5033962"/>
                </a:lnTo>
                <a:lnTo>
                  <a:pt x="4361735" y="5075237"/>
                </a:lnTo>
                <a:lnTo>
                  <a:pt x="4341580" y="5114925"/>
                </a:lnTo>
                <a:lnTo>
                  <a:pt x="4321425" y="5149850"/>
                </a:lnTo>
                <a:lnTo>
                  <a:pt x="4301270" y="5186362"/>
                </a:lnTo>
                <a:lnTo>
                  <a:pt x="4282794" y="5226050"/>
                </a:lnTo>
                <a:lnTo>
                  <a:pt x="4264318" y="5268912"/>
                </a:lnTo>
                <a:lnTo>
                  <a:pt x="4249203" y="5313362"/>
                </a:lnTo>
                <a:lnTo>
                  <a:pt x="4239125" y="5365750"/>
                </a:lnTo>
                <a:lnTo>
                  <a:pt x="4229047" y="5426075"/>
                </a:lnTo>
                <a:lnTo>
                  <a:pt x="4227367" y="5494337"/>
                </a:lnTo>
                <a:lnTo>
                  <a:pt x="4229047" y="5562600"/>
                </a:lnTo>
                <a:lnTo>
                  <a:pt x="4239125" y="5622925"/>
                </a:lnTo>
                <a:lnTo>
                  <a:pt x="4249203" y="5675312"/>
                </a:lnTo>
                <a:lnTo>
                  <a:pt x="4264318" y="5721350"/>
                </a:lnTo>
                <a:lnTo>
                  <a:pt x="4282794" y="5762625"/>
                </a:lnTo>
                <a:lnTo>
                  <a:pt x="4301270" y="5802312"/>
                </a:lnTo>
                <a:lnTo>
                  <a:pt x="4321425" y="5840412"/>
                </a:lnTo>
                <a:lnTo>
                  <a:pt x="4341580" y="5876925"/>
                </a:lnTo>
                <a:lnTo>
                  <a:pt x="4361735" y="5915025"/>
                </a:lnTo>
                <a:lnTo>
                  <a:pt x="4378531" y="5956300"/>
                </a:lnTo>
                <a:lnTo>
                  <a:pt x="4393648" y="6003925"/>
                </a:lnTo>
                <a:lnTo>
                  <a:pt x="4405405" y="6056312"/>
                </a:lnTo>
                <a:lnTo>
                  <a:pt x="4413803" y="6113462"/>
                </a:lnTo>
                <a:lnTo>
                  <a:pt x="4417162" y="6183312"/>
                </a:lnTo>
                <a:lnTo>
                  <a:pt x="4413803" y="6251575"/>
                </a:lnTo>
                <a:lnTo>
                  <a:pt x="4405405" y="6311900"/>
                </a:lnTo>
                <a:lnTo>
                  <a:pt x="4393648" y="6361112"/>
                </a:lnTo>
                <a:lnTo>
                  <a:pt x="4378531" y="6407150"/>
                </a:lnTo>
                <a:lnTo>
                  <a:pt x="4361735" y="6448425"/>
                </a:lnTo>
                <a:lnTo>
                  <a:pt x="4343260" y="6488112"/>
                </a:lnTo>
                <a:lnTo>
                  <a:pt x="4324784" y="6523037"/>
                </a:lnTo>
                <a:lnTo>
                  <a:pt x="4304629" y="6561137"/>
                </a:lnTo>
                <a:lnTo>
                  <a:pt x="4284474" y="6597650"/>
                </a:lnTo>
                <a:lnTo>
                  <a:pt x="4267678" y="6640512"/>
                </a:lnTo>
                <a:lnTo>
                  <a:pt x="4250882" y="6683375"/>
                </a:lnTo>
                <a:lnTo>
                  <a:pt x="4240804" y="6735762"/>
                </a:lnTo>
                <a:lnTo>
                  <a:pt x="4232407" y="6791325"/>
                </a:lnTo>
                <a:lnTo>
                  <a:pt x="4227367" y="6858000"/>
                </a:lnTo>
                <a:lnTo>
                  <a:pt x="2310062" y="6858000"/>
                </a:lnTo>
                <a:lnTo>
                  <a:pt x="14437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</p:sp>
      <p:sp useBgFill="1">
        <p:nvSpPr>
          <p:cNvPr id="45" name="Freeform: Shape 44">
            <a:extLst>
              <a:ext uri="{FF2B5EF4-FFF2-40B4-BE49-F238E27FC236}">
                <a16:creationId xmlns:a16="http://schemas.microsoft.com/office/drawing/2014/main" id="{A7A4B465-FBCC-4CD4-89A1-82992A7B4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272784" cy="6858000"/>
          </a:xfrm>
          <a:custGeom>
            <a:avLst/>
            <a:gdLst>
              <a:gd name="connsiteX0" fmla="*/ 0 w 4272784"/>
              <a:gd name="connsiteY0" fmla="*/ 0 h 6858000"/>
              <a:gd name="connsiteX1" fmla="*/ 4082989 w 4272784"/>
              <a:gd name="connsiteY1" fmla="*/ 0 h 6858000"/>
              <a:gd name="connsiteX2" fmla="*/ 4088029 w 4272784"/>
              <a:gd name="connsiteY2" fmla="*/ 66675 h 6858000"/>
              <a:gd name="connsiteX3" fmla="*/ 4096426 w 4272784"/>
              <a:gd name="connsiteY3" fmla="*/ 122237 h 6858000"/>
              <a:gd name="connsiteX4" fmla="*/ 4106504 w 4272784"/>
              <a:gd name="connsiteY4" fmla="*/ 174625 h 6858000"/>
              <a:gd name="connsiteX5" fmla="*/ 4123300 w 4272784"/>
              <a:gd name="connsiteY5" fmla="*/ 217487 h 6858000"/>
              <a:gd name="connsiteX6" fmla="*/ 4140096 w 4272784"/>
              <a:gd name="connsiteY6" fmla="*/ 260350 h 6858000"/>
              <a:gd name="connsiteX7" fmla="*/ 4160251 w 4272784"/>
              <a:gd name="connsiteY7" fmla="*/ 296862 h 6858000"/>
              <a:gd name="connsiteX8" fmla="*/ 4180406 w 4272784"/>
              <a:gd name="connsiteY8" fmla="*/ 334962 h 6858000"/>
              <a:gd name="connsiteX9" fmla="*/ 4198882 w 4272784"/>
              <a:gd name="connsiteY9" fmla="*/ 369887 h 6858000"/>
              <a:gd name="connsiteX10" fmla="*/ 4217357 w 4272784"/>
              <a:gd name="connsiteY10" fmla="*/ 409575 h 6858000"/>
              <a:gd name="connsiteX11" fmla="*/ 4234153 w 4272784"/>
              <a:gd name="connsiteY11" fmla="*/ 450850 h 6858000"/>
              <a:gd name="connsiteX12" fmla="*/ 4249270 w 4272784"/>
              <a:gd name="connsiteY12" fmla="*/ 496887 h 6858000"/>
              <a:gd name="connsiteX13" fmla="*/ 4261027 w 4272784"/>
              <a:gd name="connsiteY13" fmla="*/ 546100 h 6858000"/>
              <a:gd name="connsiteX14" fmla="*/ 4269425 w 4272784"/>
              <a:gd name="connsiteY14" fmla="*/ 606425 h 6858000"/>
              <a:gd name="connsiteX15" fmla="*/ 4272784 w 4272784"/>
              <a:gd name="connsiteY15" fmla="*/ 673100 h 6858000"/>
              <a:gd name="connsiteX16" fmla="*/ 4269425 w 4272784"/>
              <a:gd name="connsiteY16" fmla="*/ 744537 h 6858000"/>
              <a:gd name="connsiteX17" fmla="*/ 4261027 w 4272784"/>
              <a:gd name="connsiteY17" fmla="*/ 801687 h 6858000"/>
              <a:gd name="connsiteX18" fmla="*/ 4249270 w 4272784"/>
              <a:gd name="connsiteY18" fmla="*/ 854075 h 6858000"/>
              <a:gd name="connsiteX19" fmla="*/ 4234153 w 4272784"/>
              <a:gd name="connsiteY19" fmla="*/ 901700 h 6858000"/>
              <a:gd name="connsiteX20" fmla="*/ 4217357 w 4272784"/>
              <a:gd name="connsiteY20" fmla="*/ 942975 h 6858000"/>
              <a:gd name="connsiteX21" fmla="*/ 4197202 w 4272784"/>
              <a:gd name="connsiteY21" fmla="*/ 981075 h 6858000"/>
              <a:gd name="connsiteX22" fmla="*/ 4177047 w 4272784"/>
              <a:gd name="connsiteY22" fmla="*/ 1017587 h 6858000"/>
              <a:gd name="connsiteX23" fmla="*/ 4156892 w 4272784"/>
              <a:gd name="connsiteY23" fmla="*/ 1055687 h 6858000"/>
              <a:gd name="connsiteX24" fmla="*/ 4138416 w 4272784"/>
              <a:gd name="connsiteY24" fmla="*/ 1095375 h 6858000"/>
              <a:gd name="connsiteX25" fmla="*/ 4119940 w 4272784"/>
              <a:gd name="connsiteY25" fmla="*/ 1136650 h 6858000"/>
              <a:gd name="connsiteX26" fmla="*/ 4104825 w 4272784"/>
              <a:gd name="connsiteY26" fmla="*/ 1182687 h 6858000"/>
              <a:gd name="connsiteX27" fmla="*/ 4094747 w 4272784"/>
              <a:gd name="connsiteY27" fmla="*/ 1235075 h 6858000"/>
              <a:gd name="connsiteX28" fmla="*/ 4084669 w 4272784"/>
              <a:gd name="connsiteY28" fmla="*/ 1295400 h 6858000"/>
              <a:gd name="connsiteX29" fmla="*/ 4082989 w 4272784"/>
              <a:gd name="connsiteY29" fmla="*/ 1363662 h 6858000"/>
              <a:gd name="connsiteX30" fmla="*/ 4084669 w 4272784"/>
              <a:gd name="connsiteY30" fmla="*/ 1431925 h 6858000"/>
              <a:gd name="connsiteX31" fmla="*/ 4094747 w 4272784"/>
              <a:gd name="connsiteY31" fmla="*/ 1492250 h 6858000"/>
              <a:gd name="connsiteX32" fmla="*/ 4104825 w 4272784"/>
              <a:gd name="connsiteY32" fmla="*/ 1544637 h 6858000"/>
              <a:gd name="connsiteX33" fmla="*/ 4119940 w 4272784"/>
              <a:gd name="connsiteY33" fmla="*/ 1589087 h 6858000"/>
              <a:gd name="connsiteX34" fmla="*/ 4138416 w 4272784"/>
              <a:gd name="connsiteY34" fmla="*/ 1631950 h 6858000"/>
              <a:gd name="connsiteX35" fmla="*/ 4156892 w 4272784"/>
              <a:gd name="connsiteY35" fmla="*/ 1671637 h 6858000"/>
              <a:gd name="connsiteX36" fmla="*/ 4177047 w 4272784"/>
              <a:gd name="connsiteY36" fmla="*/ 1708150 h 6858000"/>
              <a:gd name="connsiteX37" fmla="*/ 4197202 w 4272784"/>
              <a:gd name="connsiteY37" fmla="*/ 1743075 h 6858000"/>
              <a:gd name="connsiteX38" fmla="*/ 4217357 w 4272784"/>
              <a:gd name="connsiteY38" fmla="*/ 1782762 h 6858000"/>
              <a:gd name="connsiteX39" fmla="*/ 4234153 w 4272784"/>
              <a:gd name="connsiteY39" fmla="*/ 1824037 h 6858000"/>
              <a:gd name="connsiteX40" fmla="*/ 4249270 w 4272784"/>
              <a:gd name="connsiteY40" fmla="*/ 1870075 h 6858000"/>
              <a:gd name="connsiteX41" fmla="*/ 4261027 w 4272784"/>
              <a:gd name="connsiteY41" fmla="*/ 1922462 h 6858000"/>
              <a:gd name="connsiteX42" fmla="*/ 4269425 w 4272784"/>
              <a:gd name="connsiteY42" fmla="*/ 1982787 h 6858000"/>
              <a:gd name="connsiteX43" fmla="*/ 4272784 w 4272784"/>
              <a:gd name="connsiteY43" fmla="*/ 2051050 h 6858000"/>
              <a:gd name="connsiteX44" fmla="*/ 4269425 w 4272784"/>
              <a:gd name="connsiteY44" fmla="*/ 2119312 h 6858000"/>
              <a:gd name="connsiteX45" fmla="*/ 4261027 w 4272784"/>
              <a:gd name="connsiteY45" fmla="*/ 2179637 h 6858000"/>
              <a:gd name="connsiteX46" fmla="*/ 4249270 w 4272784"/>
              <a:gd name="connsiteY46" fmla="*/ 2232025 h 6858000"/>
              <a:gd name="connsiteX47" fmla="*/ 4234153 w 4272784"/>
              <a:gd name="connsiteY47" fmla="*/ 2278062 h 6858000"/>
              <a:gd name="connsiteX48" fmla="*/ 4217357 w 4272784"/>
              <a:gd name="connsiteY48" fmla="*/ 2319337 h 6858000"/>
              <a:gd name="connsiteX49" fmla="*/ 4197202 w 4272784"/>
              <a:gd name="connsiteY49" fmla="*/ 2359025 h 6858000"/>
              <a:gd name="connsiteX50" fmla="*/ 4177047 w 4272784"/>
              <a:gd name="connsiteY50" fmla="*/ 2395537 h 6858000"/>
              <a:gd name="connsiteX51" fmla="*/ 4156892 w 4272784"/>
              <a:gd name="connsiteY51" fmla="*/ 2433637 h 6858000"/>
              <a:gd name="connsiteX52" fmla="*/ 4138416 w 4272784"/>
              <a:gd name="connsiteY52" fmla="*/ 2471737 h 6858000"/>
              <a:gd name="connsiteX53" fmla="*/ 4119940 w 4272784"/>
              <a:gd name="connsiteY53" fmla="*/ 2513012 h 6858000"/>
              <a:gd name="connsiteX54" fmla="*/ 4104825 w 4272784"/>
              <a:gd name="connsiteY54" fmla="*/ 2560637 h 6858000"/>
              <a:gd name="connsiteX55" fmla="*/ 4094747 w 4272784"/>
              <a:gd name="connsiteY55" fmla="*/ 2613025 h 6858000"/>
              <a:gd name="connsiteX56" fmla="*/ 4084669 w 4272784"/>
              <a:gd name="connsiteY56" fmla="*/ 2671762 h 6858000"/>
              <a:gd name="connsiteX57" fmla="*/ 4082989 w 4272784"/>
              <a:gd name="connsiteY57" fmla="*/ 2741612 h 6858000"/>
              <a:gd name="connsiteX58" fmla="*/ 4084669 w 4272784"/>
              <a:gd name="connsiteY58" fmla="*/ 2809875 h 6858000"/>
              <a:gd name="connsiteX59" fmla="*/ 4094747 w 4272784"/>
              <a:gd name="connsiteY59" fmla="*/ 2868612 h 6858000"/>
              <a:gd name="connsiteX60" fmla="*/ 4104825 w 4272784"/>
              <a:gd name="connsiteY60" fmla="*/ 2922587 h 6858000"/>
              <a:gd name="connsiteX61" fmla="*/ 4119940 w 4272784"/>
              <a:gd name="connsiteY61" fmla="*/ 2967037 h 6858000"/>
              <a:gd name="connsiteX62" fmla="*/ 4138416 w 4272784"/>
              <a:gd name="connsiteY62" fmla="*/ 3009900 h 6858000"/>
              <a:gd name="connsiteX63" fmla="*/ 4156892 w 4272784"/>
              <a:gd name="connsiteY63" fmla="*/ 3046412 h 6858000"/>
              <a:gd name="connsiteX64" fmla="*/ 4177047 w 4272784"/>
              <a:gd name="connsiteY64" fmla="*/ 3084512 h 6858000"/>
              <a:gd name="connsiteX65" fmla="*/ 4197202 w 4272784"/>
              <a:gd name="connsiteY65" fmla="*/ 3121025 h 6858000"/>
              <a:gd name="connsiteX66" fmla="*/ 4217357 w 4272784"/>
              <a:gd name="connsiteY66" fmla="*/ 3160712 h 6858000"/>
              <a:gd name="connsiteX67" fmla="*/ 4234153 w 4272784"/>
              <a:gd name="connsiteY67" fmla="*/ 3201987 h 6858000"/>
              <a:gd name="connsiteX68" fmla="*/ 4249270 w 4272784"/>
              <a:gd name="connsiteY68" fmla="*/ 3248025 h 6858000"/>
              <a:gd name="connsiteX69" fmla="*/ 4261027 w 4272784"/>
              <a:gd name="connsiteY69" fmla="*/ 3300412 h 6858000"/>
              <a:gd name="connsiteX70" fmla="*/ 4269425 w 4272784"/>
              <a:gd name="connsiteY70" fmla="*/ 3360737 h 6858000"/>
              <a:gd name="connsiteX71" fmla="*/ 4272784 w 4272784"/>
              <a:gd name="connsiteY71" fmla="*/ 3427412 h 6858000"/>
              <a:gd name="connsiteX72" fmla="*/ 4269425 w 4272784"/>
              <a:gd name="connsiteY72" fmla="*/ 3497262 h 6858000"/>
              <a:gd name="connsiteX73" fmla="*/ 4261027 w 4272784"/>
              <a:gd name="connsiteY73" fmla="*/ 3557587 h 6858000"/>
              <a:gd name="connsiteX74" fmla="*/ 4249270 w 4272784"/>
              <a:gd name="connsiteY74" fmla="*/ 3609975 h 6858000"/>
              <a:gd name="connsiteX75" fmla="*/ 4234153 w 4272784"/>
              <a:gd name="connsiteY75" fmla="*/ 3656012 h 6858000"/>
              <a:gd name="connsiteX76" fmla="*/ 4217357 w 4272784"/>
              <a:gd name="connsiteY76" fmla="*/ 3697287 h 6858000"/>
              <a:gd name="connsiteX77" fmla="*/ 4197202 w 4272784"/>
              <a:gd name="connsiteY77" fmla="*/ 3736975 h 6858000"/>
              <a:gd name="connsiteX78" fmla="*/ 4156892 w 4272784"/>
              <a:gd name="connsiteY78" fmla="*/ 3811587 h 6858000"/>
              <a:gd name="connsiteX79" fmla="*/ 4138416 w 4272784"/>
              <a:gd name="connsiteY79" fmla="*/ 3848100 h 6858000"/>
              <a:gd name="connsiteX80" fmla="*/ 4119940 w 4272784"/>
              <a:gd name="connsiteY80" fmla="*/ 3890962 h 6858000"/>
              <a:gd name="connsiteX81" fmla="*/ 4104825 w 4272784"/>
              <a:gd name="connsiteY81" fmla="*/ 3935412 h 6858000"/>
              <a:gd name="connsiteX82" fmla="*/ 4094747 w 4272784"/>
              <a:gd name="connsiteY82" fmla="*/ 3987800 h 6858000"/>
              <a:gd name="connsiteX83" fmla="*/ 4084669 w 4272784"/>
              <a:gd name="connsiteY83" fmla="*/ 4048125 h 6858000"/>
              <a:gd name="connsiteX84" fmla="*/ 4082989 w 4272784"/>
              <a:gd name="connsiteY84" fmla="*/ 4116387 h 6858000"/>
              <a:gd name="connsiteX85" fmla="*/ 4084669 w 4272784"/>
              <a:gd name="connsiteY85" fmla="*/ 4186237 h 6858000"/>
              <a:gd name="connsiteX86" fmla="*/ 4094747 w 4272784"/>
              <a:gd name="connsiteY86" fmla="*/ 4244975 h 6858000"/>
              <a:gd name="connsiteX87" fmla="*/ 4104825 w 4272784"/>
              <a:gd name="connsiteY87" fmla="*/ 4297362 h 6858000"/>
              <a:gd name="connsiteX88" fmla="*/ 4119940 w 4272784"/>
              <a:gd name="connsiteY88" fmla="*/ 4343400 h 6858000"/>
              <a:gd name="connsiteX89" fmla="*/ 4138416 w 4272784"/>
              <a:gd name="connsiteY89" fmla="*/ 4386262 h 6858000"/>
              <a:gd name="connsiteX90" fmla="*/ 4156892 w 4272784"/>
              <a:gd name="connsiteY90" fmla="*/ 4424362 h 6858000"/>
              <a:gd name="connsiteX91" fmla="*/ 4197202 w 4272784"/>
              <a:gd name="connsiteY91" fmla="*/ 4498975 h 6858000"/>
              <a:gd name="connsiteX92" fmla="*/ 4217357 w 4272784"/>
              <a:gd name="connsiteY92" fmla="*/ 4537075 h 6858000"/>
              <a:gd name="connsiteX93" fmla="*/ 4234153 w 4272784"/>
              <a:gd name="connsiteY93" fmla="*/ 4579937 h 6858000"/>
              <a:gd name="connsiteX94" fmla="*/ 4249270 w 4272784"/>
              <a:gd name="connsiteY94" fmla="*/ 4625975 h 6858000"/>
              <a:gd name="connsiteX95" fmla="*/ 4261027 w 4272784"/>
              <a:gd name="connsiteY95" fmla="*/ 4678362 h 6858000"/>
              <a:gd name="connsiteX96" fmla="*/ 4269425 w 4272784"/>
              <a:gd name="connsiteY96" fmla="*/ 4738687 h 6858000"/>
              <a:gd name="connsiteX97" fmla="*/ 4272784 w 4272784"/>
              <a:gd name="connsiteY97" fmla="*/ 4806950 h 6858000"/>
              <a:gd name="connsiteX98" fmla="*/ 4269425 w 4272784"/>
              <a:gd name="connsiteY98" fmla="*/ 4875212 h 6858000"/>
              <a:gd name="connsiteX99" fmla="*/ 4261027 w 4272784"/>
              <a:gd name="connsiteY99" fmla="*/ 4935537 h 6858000"/>
              <a:gd name="connsiteX100" fmla="*/ 4249270 w 4272784"/>
              <a:gd name="connsiteY100" fmla="*/ 4987925 h 6858000"/>
              <a:gd name="connsiteX101" fmla="*/ 4234153 w 4272784"/>
              <a:gd name="connsiteY101" fmla="*/ 5033962 h 6858000"/>
              <a:gd name="connsiteX102" fmla="*/ 4217357 w 4272784"/>
              <a:gd name="connsiteY102" fmla="*/ 5075237 h 6858000"/>
              <a:gd name="connsiteX103" fmla="*/ 4197202 w 4272784"/>
              <a:gd name="connsiteY103" fmla="*/ 5114925 h 6858000"/>
              <a:gd name="connsiteX104" fmla="*/ 4177047 w 4272784"/>
              <a:gd name="connsiteY104" fmla="*/ 5149850 h 6858000"/>
              <a:gd name="connsiteX105" fmla="*/ 4156892 w 4272784"/>
              <a:gd name="connsiteY105" fmla="*/ 5186362 h 6858000"/>
              <a:gd name="connsiteX106" fmla="*/ 4138416 w 4272784"/>
              <a:gd name="connsiteY106" fmla="*/ 5226050 h 6858000"/>
              <a:gd name="connsiteX107" fmla="*/ 4119940 w 4272784"/>
              <a:gd name="connsiteY107" fmla="*/ 5268912 h 6858000"/>
              <a:gd name="connsiteX108" fmla="*/ 4104825 w 4272784"/>
              <a:gd name="connsiteY108" fmla="*/ 5313362 h 6858000"/>
              <a:gd name="connsiteX109" fmla="*/ 4094747 w 4272784"/>
              <a:gd name="connsiteY109" fmla="*/ 5365750 h 6858000"/>
              <a:gd name="connsiteX110" fmla="*/ 4084669 w 4272784"/>
              <a:gd name="connsiteY110" fmla="*/ 5426075 h 6858000"/>
              <a:gd name="connsiteX111" fmla="*/ 4082989 w 4272784"/>
              <a:gd name="connsiteY111" fmla="*/ 5494337 h 6858000"/>
              <a:gd name="connsiteX112" fmla="*/ 4084669 w 4272784"/>
              <a:gd name="connsiteY112" fmla="*/ 5562600 h 6858000"/>
              <a:gd name="connsiteX113" fmla="*/ 4094747 w 4272784"/>
              <a:gd name="connsiteY113" fmla="*/ 5622925 h 6858000"/>
              <a:gd name="connsiteX114" fmla="*/ 4104825 w 4272784"/>
              <a:gd name="connsiteY114" fmla="*/ 5675312 h 6858000"/>
              <a:gd name="connsiteX115" fmla="*/ 4119940 w 4272784"/>
              <a:gd name="connsiteY115" fmla="*/ 5721350 h 6858000"/>
              <a:gd name="connsiteX116" fmla="*/ 4138416 w 4272784"/>
              <a:gd name="connsiteY116" fmla="*/ 5762625 h 6858000"/>
              <a:gd name="connsiteX117" fmla="*/ 4156892 w 4272784"/>
              <a:gd name="connsiteY117" fmla="*/ 5802312 h 6858000"/>
              <a:gd name="connsiteX118" fmla="*/ 4177047 w 4272784"/>
              <a:gd name="connsiteY118" fmla="*/ 5840412 h 6858000"/>
              <a:gd name="connsiteX119" fmla="*/ 4197202 w 4272784"/>
              <a:gd name="connsiteY119" fmla="*/ 5876925 h 6858000"/>
              <a:gd name="connsiteX120" fmla="*/ 4217357 w 4272784"/>
              <a:gd name="connsiteY120" fmla="*/ 5915025 h 6858000"/>
              <a:gd name="connsiteX121" fmla="*/ 4234153 w 4272784"/>
              <a:gd name="connsiteY121" fmla="*/ 5956300 h 6858000"/>
              <a:gd name="connsiteX122" fmla="*/ 4249270 w 4272784"/>
              <a:gd name="connsiteY122" fmla="*/ 6003925 h 6858000"/>
              <a:gd name="connsiteX123" fmla="*/ 4261027 w 4272784"/>
              <a:gd name="connsiteY123" fmla="*/ 6056312 h 6858000"/>
              <a:gd name="connsiteX124" fmla="*/ 4269425 w 4272784"/>
              <a:gd name="connsiteY124" fmla="*/ 6113462 h 6858000"/>
              <a:gd name="connsiteX125" fmla="*/ 4272784 w 4272784"/>
              <a:gd name="connsiteY125" fmla="*/ 6183312 h 6858000"/>
              <a:gd name="connsiteX126" fmla="*/ 4269425 w 4272784"/>
              <a:gd name="connsiteY126" fmla="*/ 6251575 h 6858000"/>
              <a:gd name="connsiteX127" fmla="*/ 4261027 w 4272784"/>
              <a:gd name="connsiteY127" fmla="*/ 6311900 h 6858000"/>
              <a:gd name="connsiteX128" fmla="*/ 4249270 w 4272784"/>
              <a:gd name="connsiteY128" fmla="*/ 6361112 h 6858000"/>
              <a:gd name="connsiteX129" fmla="*/ 4234153 w 4272784"/>
              <a:gd name="connsiteY129" fmla="*/ 6407150 h 6858000"/>
              <a:gd name="connsiteX130" fmla="*/ 4217357 w 4272784"/>
              <a:gd name="connsiteY130" fmla="*/ 6448425 h 6858000"/>
              <a:gd name="connsiteX131" fmla="*/ 4198882 w 4272784"/>
              <a:gd name="connsiteY131" fmla="*/ 6488112 h 6858000"/>
              <a:gd name="connsiteX132" fmla="*/ 4180406 w 4272784"/>
              <a:gd name="connsiteY132" fmla="*/ 6523037 h 6858000"/>
              <a:gd name="connsiteX133" fmla="*/ 4160251 w 4272784"/>
              <a:gd name="connsiteY133" fmla="*/ 6561137 h 6858000"/>
              <a:gd name="connsiteX134" fmla="*/ 4140096 w 4272784"/>
              <a:gd name="connsiteY134" fmla="*/ 6597650 h 6858000"/>
              <a:gd name="connsiteX135" fmla="*/ 4123300 w 4272784"/>
              <a:gd name="connsiteY135" fmla="*/ 6640512 h 6858000"/>
              <a:gd name="connsiteX136" fmla="*/ 4106504 w 4272784"/>
              <a:gd name="connsiteY136" fmla="*/ 6683375 h 6858000"/>
              <a:gd name="connsiteX137" fmla="*/ 4096426 w 4272784"/>
              <a:gd name="connsiteY137" fmla="*/ 6735762 h 6858000"/>
              <a:gd name="connsiteX138" fmla="*/ 4088029 w 4272784"/>
              <a:gd name="connsiteY138" fmla="*/ 6791325 h 6858000"/>
              <a:gd name="connsiteX139" fmla="*/ 4082989 w 4272784"/>
              <a:gd name="connsiteY139" fmla="*/ 6858000 h 6858000"/>
              <a:gd name="connsiteX140" fmla="*/ 0 w 4272784"/>
              <a:gd name="connsiteY14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4272784" h="6858000">
                <a:moveTo>
                  <a:pt x="0" y="0"/>
                </a:moveTo>
                <a:lnTo>
                  <a:pt x="4082989" y="0"/>
                </a:lnTo>
                <a:lnTo>
                  <a:pt x="4088029" y="66675"/>
                </a:lnTo>
                <a:lnTo>
                  <a:pt x="4096426" y="122237"/>
                </a:lnTo>
                <a:lnTo>
                  <a:pt x="4106504" y="174625"/>
                </a:lnTo>
                <a:lnTo>
                  <a:pt x="4123300" y="217487"/>
                </a:lnTo>
                <a:lnTo>
                  <a:pt x="4140096" y="260350"/>
                </a:lnTo>
                <a:lnTo>
                  <a:pt x="4160251" y="296862"/>
                </a:lnTo>
                <a:lnTo>
                  <a:pt x="4180406" y="334962"/>
                </a:lnTo>
                <a:lnTo>
                  <a:pt x="4198882" y="369887"/>
                </a:lnTo>
                <a:lnTo>
                  <a:pt x="4217357" y="409575"/>
                </a:lnTo>
                <a:lnTo>
                  <a:pt x="4234153" y="450850"/>
                </a:lnTo>
                <a:lnTo>
                  <a:pt x="4249270" y="496887"/>
                </a:lnTo>
                <a:lnTo>
                  <a:pt x="4261027" y="546100"/>
                </a:lnTo>
                <a:lnTo>
                  <a:pt x="4269425" y="606425"/>
                </a:lnTo>
                <a:lnTo>
                  <a:pt x="4272784" y="673100"/>
                </a:lnTo>
                <a:lnTo>
                  <a:pt x="4269425" y="744537"/>
                </a:lnTo>
                <a:lnTo>
                  <a:pt x="4261027" y="801687"/>
                </a:lnTo>
                <a:lnTo>
                  <a:pt x="4249270" y="854075"/>
                </a:lnTo>
                <a:lnTo>
                  <a:pt x="4234153" y="901700"/>
                </a:lnTo>
                <a:lnTo>
                  <a:pt x="4217357" y="942975"/>
                </a:lnTo>
                <a:lnTo>
                  <a:pt x="4197202" y="981075"/>
                </a:lnTo>
                <a:lnTo>
                  <a:pt x="4177047" y="1017587"/>
                </a:lnTo>
                <a:lnTo>
                  <a:pt x="4156892" y="1055687"/>
                </a:lnTo>
                <a:lnTo>
                  <a:pt x="4138416" y="1095375"/>
                </a:lnTo>
                <a:lnTo>
                  <a:pt x="4119940" y="1136650"/>
                </a:lnTo>
                <a:lnTo>
                  <a:pt x="4104825" y="1182687"/>
                </a:lnTo>
                <a:lnTo>
                  <a:pt x="4094747" y="1235075"/>
                </a:lnTo>
                <a:lnTo>
                  <a:pt x="4084669" y="1295400"/>
                </a:lnTo>
                <a:lnTo>
                  <a:pt x="4082989" y="1363662"/>
                </a:lnTo>
                <a:lnTo>
                  <a:pt x="4084669" y="1431925"/>
                </a:lnTo>
                <a:lnTo>
                  <a:pt x="4094747" y="1492250"/>
                </a:lnTo>
                <a:lnTo>
                  <a:pt x="4104825" y="1544637"/>
                </a:lnTo>
                <a:lnTo>
                  <a:pt x="4119940" y="1589087"/>
                </a:lnTo>
                <a:lnTo>
                  <a:pt x="4138416" y="1631950"/>
                </a:lnTo>
                <a:lnTo>
                  <a:pt x="4156892" y="1671637"/>
                </a:lnTo>
                <a:lnTo>
                  <a:pt x="4177047" y="1708150"/>
                </a:lnTo>
                <a:lnTo>
                  <a:pt x="4197202" y="1743075"/>
                </a:lnTo>
                <a:lnTo>
                  <a:pt x="4217357" y="1782762"/>
                </a:lnTo>
                <a:lnTo>
                  <a:pt x="4234153" y="1824037"/>
                </a:lnTo>
                <a:lnTo>
                  <a:pt x="4249270" y="1870075"/>
                </a:lnTo>
                <a:lnTo>
                  <a:pt x="4261027" y="1922462"/>
                </a:lnTo>
                <a:lnTo>
                  <a:pt x="4269425" y="1982787"/>
                </a:lnTo>
                <a:lnTo>
                  <a:pt x="4272784" y="2051050"/>
                </a:lnTo>
                <a:lnTo>
                  <a:pt x="4269425" y="2119312"/>
                </a:lnTo>
                <a:lnTo>
                  <a:pt x="4261027" y="2179637"/>
                </a:lnTo>
                <a:lnTo>
                  <a:pt x="4249270" y="2232025"/>
                </a:lnTo>
                <a:lnTo>
                  <a:pt x="4234153" y="2278062"/>
                </a:lnTo>
                <a:lnTo>
                  <a:pt x="4217357" y="2319337"/>
                </a:lnTo>
                <a:lnTo>
                  <a:pt x="4197202" y="2359025"/>
                </a:lnTo>
                <a:lnTo>
                  <a:pt x="4177047" y="2395537"/>
                </a:lnTo>
                <a:lnTo>
                  <a:pt x="4156892" y="2433637"/>
                </a:lnTo>
                <a:lnTo>
                  <a:pt x="4138416" y="2471737"/>
                </a:lnTo>
                <a:lnTo>
                  <a:pt x="4119940" y="2513012"/>
                </a:lnTo>
                <a:lnTo>
                  <a:pt x="4104825" y="2560637"/>
                </a:lnTo>
                <a:lnTo>
                  <a:pt x="4094747" y="2613025"/>
                </a:lnTo>
                <a:lnTo>
                  <a:pt x="4084669" y="2671762"/>
                </a:lnTo>
                <a:lnTo>
                  <a:pt x="4082989" y="2741612"/>
                </a:lnTo>
                <a:lnTo>
                  <a:pt x="4084669" y="2809875"/>
                </a:lnTo>
                <a:lnTo>
                  <a:pt x="4094747" y="2868612"/>
                </a:lnTo>
                <a:lnTo>
                  <a:pt x="4104825" y="2922587"/>
                </a:lnTo>
                <a:lnTo>
                  <a:pt x="4119940" y="2967037"/>
                </a:lnTo>
                <a:lnTo>
                  <a:pt x="4138416" y="3009900"/>
                </a:lnTo>
                <a:lnTo>
                  <a:pt x="4156892" y="3046412"/>
                </a:lnTo>
                <a:lnTo>
                  <a:pt x="4177047" y="3084512"/>
                </a:lnTo>
                <a:lnTo>
                  <a:pt x="4197202" y="3121025"/>
                </a:lnTo>
                <a:lnTo>
                  <a:pt x="4217357" y="3160712"/>
                </a:lnTo>
                <a:lnTo>
                  <a:pt x="4234153" y="3201987"/>
                </a:lnTo>
                <a:lnTo>
                  <a:pt x="4249270" y="3248025"/>
                </a:lnTo>
                <a:lnTo>
                  <a:pt x="4261027" y="3300412"/>
                </a:lnTo>
                <a:lnTo>
                  <a:pt x="4269425" y="3360737"/>
                </a:lnTo>
                <a:lnTo>
                  <a:pt x="4272784" y="3427412"/>
                </a:lnTo>
                <a:lnTo>
                  <a:pt x="4269425" y="3497262"/>
                </a:lnTo>
                <a:lnTo>
                  <a:pt x="4261027" y="3557587"/>
                </a:lnTo>
                <a:lnTo>
                  <a:pt x="4249270" y="3609975"/>
                </a:lnTo>
                <a:lnTo>
                  <a:pt x="4234153" y="3656012"/>
                </a:lnTo>
                <a:lnTo>
                  <a:pt x="4217357" y="3697287"/>
                </a:lnTo>
                <a:lnTo>
                  <a:pt x="4197202" y="3736975"/>
                </a:lnTo>
                <a:lnTo>
                  <a:pt x="4156892" y="3811587"/>
                </a:lnTo>
                <a:lnTo>
                  <a:pt x="4138416" y="3848100"/>
                </a:lnTo>
                <a:lnTo>
                  <a:pt x="4119940" y="3890962"/>
                </a:lnTo>
                <a:lnTo>
                  <a:pt x="4104825" y="3935412"/>
                </a:lnTo>
                <a:lnTo>
                  <a:pt x="4094747" y="3987800"/>
                </a:lnTo>
                <a:lnTo>
                  <a:pt x="4084669" y="4048125"/>
                </a:lnTo>
                <a:lnTo>
                  <a:pt x="4082989" y="4116387"/>
                </a:lnTo>
                <a:lnTo>
                  <a:pt x="4084669" y="4186237"/>
                </a:lnTo>
                <a:lnTo>
                  <a:pt x="4094747" y="4244975"/>
                </a:lnTo>
                <a:lnTo>
                  <a:pt x="4104825" y="4297362"/>
                </a:lnTo>
                <a:lnTo>
                  <a:pt x="4119940" y="4343400"/>
                </a:lnTo>
                <a:lnTo>
                  <a:pt x="4138416" y="4386262"/>
                </a:lnTo>
                <a:lnTo>
                  <a:pt x="4156892" y="4424362"/>
                </a:lnTo>
                <a:lnTo>
                  <a:pt x="4197202" y="4498975"/>
                </a:lnTo>
                <a:lnTo>
                  <a:pt x="4217357" y="4537075"/>
                </a:lnTo>
                <a:lnTo>
                  <a:pt x="4234153" y="4579937"/>
                </a:lnTo>
                <a:lnTo>
                  <a:pt x="4249270" y="4625975"/>
                </a:lnTo>
                <a:lnTo>
                  <a:pt x="4261027" y="4678362"/>
                </a:lnTo>
                <a:lnTo>
                  <a:pt x="4269425" y="4738687"/>
                </a:lnTo>
                <a:lnTo>
                  <a:pt x="4272784" y="4806950"/>
                </a:lnTo>
                <a:lnTo>
                  <a:pt x="4269425" y="4875212"/>
                </a:lnTo>
                <a:lnTo>
                  <a:pt x="4261027" y="4935537"/>
                </a:lnTo>
                <a:lnTo>
                  <a:pt x="4249270" y="4987925"/>
                </a:lnTo>
                <a:lnTo>
                  <a:pt x="4234153" y="5033962"/>
                </a:lnTo>
                <a:lnTo>
                  <a:pt x="4217357" y="5075237"/>
                </a:lnTo>
                <a:lnTo>
                  <a:pt x="4197202" y="5114925"/>
                </a:lnTo>
                <a:lnTo>
                  <a:pt x="4177047" y="5149850"/>
                </a:lnTo>
                <a:lnTo>
                  <a:pt x="4156892" y="5186362"/>
                </a:lnTo>
                <a:lnTo>
                  <a:pt x="4138416" y="5226050"/>
                </a:lnTo>
                <a:lnTo>
                  <a:pt x="4119940" y="5268912"/>
                </a:lnTo>
                <a:lnTo>
                  <a:pt x="4104825" y="5313362"/>
                </a:lnTo>
                <a:lnTo>
                  <a:pt x="4094747" y="5365750"/>
                </a:lnTo>
                <a:lnTo>
                  <a:pt x="4084669" y="5426075"/>
                </a:lnTo>
                <a:lnTo>
                  <a:pt x="4082989" y="5494337"/>
                </a:lnTo>
                <a:lnTo>
                  <a:pt x="4084669" y="5562600"/>
                </a:lnTo>
                <a:lnTo>
                  <a:pt x="4094747" y="5622925"/>
                </a:lnTo>
                <a:lnTo>
                  <a:pt x="4104825" y="5675312"/>
                </a:lnTo>
                <a:lnTo>
                  <a:pt x="4119940" y="5721350"/>
                </a:lnTo>
                <a:lnTo>
                  <a:pt x="4138416" y="5762625"/>
                </a:lnTo>
                <a:lnTo>
                  <a:pt x="4156892" y="5802312"/>
                </a:lnTo>
                <a:lnTo>
                  <a:pt x="4177047" y="5840412"/>
                </a:lnTo>
                <a:lnTo>
                  <a:pt x="4197202" y="5876925"/>
                </a:lnTo>
                <a:lnTo>
                  <a:pt x="4217357" y="5915025"/>
                </a:lnTo>
                <a:lnTo>
                  <a:pt x="4234153" y="5956300"/>
                </a:lnTo>
                <a:lnTo>
                  <a:pt x="4249270" y="6003925"/>
                </a:lnTo>
                <a:lnTo>
                  <a:pt x="4261027" y="6056312"/>
                </a:lnTo>
                <a:lnTo>
                  <a:pt x="4269425" y="6113462"/>
                </a:lnTo>
                <a:lnTo>
                  <a:pt x="4272784" y="6183312"/>
                </a:lnTo>
                <a:lnTo>
                  <a:pt x="4269425" y="6251575"/>
                </a:lnTo>
                <a:lnTo>
                  <a:pt x="4261027" y="6311900"/>
                </a:lnTo>
                <a:lnTo>
                  <a:pt x="4249270" y="6361112"/>
                </a:lnTo>
                <a:lnTo>
                  <a:pt x="4234153" y="6407150"/>
                </a:lnTo>
                <a:lnTo>
                  <a:pt x="4217357" y="6448425"/>
                </a:lnTo>
                <a:lnTo>
                  <a:pt x="4198882" y="6488112"/>
                </a:lnTo>
                <a:lnTo>
                  <a:pt x="4180406" y="6523037"/>
                </a:lnTo>
                <a:lnTo>
                  <a:pt x="4160251" y="6561137"/>
                </a:lnTo>
                <a:lnTo>
                  <a:pt x="4140096" y="6597650"/>
                </a:lnTo>
                <a:lnTo>
                  <a:pt x="4123300" y="6640512"/>
                </a:lnTo>
                <a:lnTo>
                  <a:pt x="4106504" y="6683375"/>
                </a:lnTo>
                <a:lnTo>
                  <a:pt x="4096426" y="6735762"/>
                </a:lnTo>
                <a:lnTo>
                  <a:pt x="4088029" y="6791325"/>
                </a:lnTo>
                <a:lnTo>
                  <a:pt x="4082989" y="6858000"/>
                </a:lnTo>
                <a:lnTo>
                  <a:pt x="0" y="6858000"/>
                </a:lnTo>
                <a:close/>
              </a:path>
            </a:pathLst>
          </a:custGeom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909E572F-9CDC-4214-9D42-FF00176495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417162" cy="6858000"/>
          </a:xfrm>
          <a:custGeom>
            <a:avLst/>
            <a:gdLst>
              <a:gd name="connsiteX0" fmla="*/ 4417162 w 4417162"/>
              <a:gd name="connsiteY0" fmla="*/ 0 h 6858000"/>
              <a:gd name="connsiteX1" fmla="*/ 334174 w 4417162"/>
              <a:gd name="connsiteY1" fmla="*/ 0 h 6858000"/>
              <a:gd name="connsiteX2" fmla="*/ 334173 w 4417162"/>
              <a:gd name="connsiteY2" fmla="*/ 0 h 6858000"/>
              <a:gd name="connsiteX3" fmla="*/ 189795 w 4417162"/>
              <a:gd name="connsiteY3" fmla="*/ 0 h 6858000"/>
              <a:gd name="connsiteX4" fmla="*/ 184756 w 4417162"/>
              <a:gd name="connsiteY4" fmla="*/ 66675 h 6858000"/>
              <a:gd name="connsiteX5" fmla="*/ 176358 w 4417162"/>
              <a:gd name="connsiteY5" fmla="*/ 122237 h 6858000"/>
              <a:gd name="connsiteX6" fmla="*/ 166281 w 4417162"/>
              <a:gd name="connsiteY6" fmla="*/ 174625 h 6858000"/>
              <a:gd name="connsiteX7" fmla="*/ 149485 w 4417162"/>
              <a:gd name="connsiteY7" fmla="*/ 217487 h 6858000"/>
              <a:gd name="connsiteX8" fmla="*/ 132689 w 4417162"/>
              <a:gd name="connsiteY8" fmla="*/ 260350 h 6858000"/>
              <a:gd name="connsiteX9" fmla="*/ 112534 w 4417162"/>
              <a:gd name="connsiteY9" fmla="*/ 296862 h 6858000"/>
              <a:gd name="connsiteX10" fmla="*/ 92379 w 4417162"/>
              <a:gd name="connsiteY10" fmla="*/ 334962 h 6858000"/>
              <a:gd name="connsiteX11" fmla="*/ 73903 w 4417162"/>
              <a:gd name="connsiteY11" fmla="*/ 369887 h 6858000"/>
              <a:gd name="connsiteX12" fmla="*/ 55427 w 4417162"/>
              <a:gd name="connsiteY12" fmla="*/ 409575 h 6858000"/>
              <a:gd name="connsiteX13" fmla="*/ 38632 w 4417162"/>
              <a:gd name="connsiteY13" fmla="*/ 450850 h 6858000"/>
              <a:gd name="connsiteX14" fmla="*/ 23515 w 4417162"/>
              <a:gd name="connsiteY14" fmla="*/ 496887 h 6858000"/>
              <a:gd name="connsiteX15" fmla="*/ 11758 w 4417162"/>
              <a:gd name="connsiteY15" fmla="*/ 546100 h 6858000"/>
              <a:gd name="connsiteX16" fmla="*/ 3359 w 4417162"/>
              <a:gd name="connsiteY16" fmla="*/ 606425 h 6858000"/>
              <a:gd name="connsiteX17" fmla="*/ 0 w 4417162"/>
              <a:gd name="connsiteY17" fmla="*/ 673100 h 6858000"/>
              <a:gd name="connsiteX18" fmla="*/ 3359 w 4417162"/>
              <a:gd name="connsiteY18" fmla="*/ 744537 h 6858000"/>
              <a:gd name="connsiteX19" fmla="*/ 11758 w 4417162"/>
              <a:gd name="connsiteY19" fmla="*/ 801687 h 6858000"/>
              <a:gd name="connsiteX20" fmla="*/ 23515 w 4417162"/>
              <a:gd name="connsiteY20" fmla="*/ 854075 h 6858000"/>
              <a:gd name="connsiteX21" fmla="*/ 38632 w 4417162"/>
              <a:gd name="connsiteY21" fmla="*/ 901700 h 6858000"/>
              <a:gd name="connsiteX22" fmla="*/ 55427 w 4417162"/>
              <a:gd name="connsiteY22" fmla="*/ 942975 h 6858000"/>
              <a:gd name="connsiteX23" fmla="*/ 75583 w 4417162"/>
              <a:gd name="connsiteY23" fmla="*/ 981075 h 6858000"/>
              <a:gd name="connsiteX24" fmla="*/ 95738 w 4417162"/>
              <a:gd name="connsiteY24" fmla="*/ 1017587 h 6858000"/>
              <a:gd name="connsiteX25" fmla="*/ 115893 w 4417162"/>
              <a:gd name="connsiteY25" fmla="*/ 1055687 h 6858000"/>
              <a:gd name="connsiteX26" fmla="*/ 134368 w 4417162"/>
              <a:gd name="connsiteY26" fmla="*/ 1095375 h 6858000"/>
              <a:gd name="connsiteX27" fmla="*/ 152844 w 4417162"/>
              <a:gd name="connsiteY27" fmla="*/ 1136650 h 6858000"/>
              <a:gd name="connsiteX28" fmla="*/ 167960 w 4417162"/>
              <a:gd name="connsiteY28" fmla="*/ 1182687 h 6858000"/>
              <a:gd name="connsiteX29" fmla="*/ 178038 w 4417162"/>
              <a:gd name="connsiteY29" fmla="*/ 1235075 h 6858000"/>
              <a:gd name="connsiteX30" fmla="*/ 188115 w 4417162"/>
              <a:gd name="connsiteY30" fmla="*/ 1295400 h 6858000"/>
              <a:gd name="connsiteX31" fmla="*/ 189795 w 4417162"/>
              <a:gd name="connsiteY31" fmla="*/ 1363662 h 6858000"/>
              <a:gd name="connsiteX32" fmla="*/ 188115 w 4417162"/>
              <a:gd name="connsiteY32" fmla="*/ 1431925 h 6858000"/>
              <a:gd name="connsiteX33" fmla="*/ 178038 w 4417162"/>
              <a:gd name="connsiteY33" fmla="*/ 1492250 h 6858000"/>
              <a:gd name="connsiteX34" fmla="*/ 167960 w 4417162"/>
              <a:gd name="connsiteY34" fmla="*/ 1544637 h 6858000"/>
              <a:gd name="connsiteX35" fmla="*/ 152844 w 4417162"/>
              <a:gd name="connsiteY35" fmla="*/ 1589087 h 6858000"/>
              <a:gd name="connsiteX36" fmla="*/ 134368 w 4417162"/>
              <a:gd name="connsiteY36" fmla="*/ 1631950 h 6858000"/>
              <a:gd name="connsiteX37" fmla="*/ 115893 w 4417162"/>
              <a:gd name="connsiteY37" fmla="*/ 1671637 h 6858000"/>
              <a:gd name="connsiteX38" fmla="*/ 95738 w 4417162"/>
              <a:gd name="connsiteY38" fmla="*/ 1708150 h 6858000"/>
              <a:gd name="connsiteX39" fmla="*/ 75583 w 4417162"/>
              <a:gd name="connsiteY39" fmla="*/ 1743075 h 6858000"/>
              <a:gd name="connsiteX40" fmla="*/ 55427 w 4417162"/>
              <a:gd name="connsiteY40" fmla="*/ 1782762 h 6858000"/>
              <a:gd name="connsiteX41" fmla="*/ 38632 w 4417162"/>
              <a:gd name="connsiteY41" fmla="*/ 1824037 h 6858000"/>
              <a:gd name="connsiteX42" fmla="*/ 23515 w 4417162"/>
              <a:gd name="connsiteY42" fmla="*/ 1870075 h 6858000"/>
              <a:gd name="connsiteX43" fmla="*/ 11758 w 4417162"/>
              <a:gd name="connsiteY43" fmla="*/ 1922462 h 6858000"/>
              <a:gd name="connsiteX44" fmla="*/ 3359 w 4417162"/>
              <a:gd name="connsiteY44" fmla="*/ 1982787 h 6858000"/>
              <a:gd name="connsiteX45" fmla="*/ 0 w 4417162"/>
              <a:gd name="connsiteY45" fmla="*/ 2051050 h 6858000"/>
              <a:gd name="connsiteX46" fmla="*/ 3359 w 4417162"/>
              <a:gd name="connsiteY46" fmla="*/ 2119312 h 6858000"/>
              <a:gd name="connsiteX47" fmla="*/ 11758 w 4417162"/>
              <a:gd name="connsiteY47" fmla="*/ 2179637 h 6858000"/>
              <a:gd name="connsiteX48" fmla="*/ 23515 w 4417162"/>
              <a:gd name="connsiteY48" fmla="*/ 2232025 h 6858000"/>
              <a:gd name="connsiteX49" fmla="*/ 38632 w 4417162"/>
              <a:gd name="connsiteY49" fmla="*/ 2278062 h 6858000"/>
              <a:gd name="connsiteX50" fmla="*/ 55427 w 4417162"/>
              <a:gd name="connsiteY50" fmla="*/ 2319337 h 6858000"/>
              <a:gd name="connsiteX51" fmla="*/ 75583 w 4417162"/>
              <a:gd name="connsiteY51" fmla="*/ 2359025 h 6858000"/>
              <a:gd name="connsiteX52" fmla="*/ 95738 w 4417162"/>
              <a:gd name="connsiteY52" fmla="*/ 2395537 h 6858000"/>
              <a:gd name="connsiteX53" fmla="*/ 115893 w 4417162"/>
              <a:gd name="connsiteY53" fmla="*/ 2433637 h 6858000"/>
              <a:gd name="connsiteX54" fmla="*/ 134368 w 4417162"/>
              <a:gd name="connsiteY54" fmla="*/ 2471737 h 6858000"/>
              <a:gd name="connsiteX55" fmla="*/ 152844 w 4417162"/>
              <a:gd name="connsiteY55" fmla="*/ 2513012 h 6858000"/>
              <a:gd name="connsiteX56" fmla="*/ 167960 w 4417162"/>
              <a:gd name="connsiteY56" fmla="*/ 2560637 h 6858000"/>
              <a:gd name="connsiteX57" fmla="*/ 178038 w 4417162"/>
              <a:gd name="connsiteY57" fmla="*/ 2613025 h 6858000"/>
              <a:gd name="connsiteX58" fmla="*/ 188115 w 4417162"/>
              <a:gd name="connsiteY58" fmla="*/ 2671762 h 6858000"/>
              <a:gd name="connsiteX59" fmla="*/ 189795 w 4417162"/>
              <a:gd name="connsiteY59" fmla="*/ 2741612 h 6858000"/>
              <a:gd name="connsiteX60" fmla="*/ 188115 w 4417162"/>
              <a:gd name="connsiteY60" fmla="*/ 2809875 h 6858000"/>
              <a:gd name="connsiteX61" fmla="*/ 178038 w 4417162"/>
              <a:gd name="connsiteY61" fmla="*/ 2868612 h 6858000"/>
              <a:gd name="connsiteX62" fmla="*/ 167960 w 4417162"/>
              <a:gd name="connsiteY62" fmla="*/ 2922587 h 6858000"/>
              <a:gd name="connsiteX63" fmla="*/ 152844 w 4417162"/>
              <a:gd name="connsiteY63" fmla="*/ 2967037 h 6858000"/>
              <a:gd name="connsiteX64" fmla="*/ 134368 w 4417162"/>
              <a:gd name="connsiteY64" fmla="*/ 3009900 h 6858000"/>
              <a:gd name="connsiteX65" fmla="*/ 115893 w 4417162"/>
              <a:gd name="connsiteY65" fmla="*/ 3046412 h 6858000"/>
              <a:gd name="connsiteX66" fmla="*/ 95738 w 4417162"/>
              <a:gd name="connsiteY66" fmla="*/ 3084512 h 6858000"/>
              <a:gd name="connsiteX67" fmla="*/ 75583 w 4417162"/>
              <a:gd name="connsiteY67" fmla="*/ 3121025 h 6858000"/>
              <a:gd name="connsiteX68" fmla="*/ 55427 w 4417162"/>
              <a:gd name="connsiteY68" fmla="*/ 3160712 h 6858000"/>
              <a:gd name="connsiteX69" fmla="*/ 38632 w 4417162"/>
              <a:gd name="connsiteY69" fmla="*/ 3201987 h 6858000"/>
              <a:gd name="connsiteX70" fmla="*/ 23515 w 4417162"/>
              <a:gd name="connsiteY70" fmla="*/ 3248025 h 6858000"/>
              <a:gd name="connsiteX71" fmla="*/ 11758 w 4417162"/>
              <a:gd name="connsiteY71" fmla="*/ 3300412 h 6858000"/>
              <a:gd name="connsiteX72" fmla="*/ 3359 w 4417162"/>
              <a:gd name="connsiteY72" fmla="*/ 3360737 h 6858000"/>
              <a:gd name="connsiteX73" fmla="*/ 0 w 4417162"/>
              <a:gd name="connsiteY73" fmla="*/ 3427412 h 6858000"/>
              <a:gd name="connsiteX74" fmla="*/ 3359 w 4417162"/>
              <a:gd name="connsiteY74" fmla="*/ 3497262 h 6858000"/>
              <a:gd name="connsiteX75" fmla="*/ 11758 w 4417162"/>
              <a:gd name="connsiteY75" fmla="*/ 3557587 h 6858000"/>
              <a:gd name="connsiteX76" fmla="*/ 23515 w 4417162"/>
              <a:gd name="connsiteY76" fmla="*/ 3609975 h 6858000"/>
              <a:gd name="connsiteX77" fmla="*/ 38632 w 4417162"/>
              <a:gd name="connsiteY77" fmla="*/ 3656012 h 6858000"/>
              <a:gd name="connsiteX78" fmla="*/ 55427 w 4417162"/>
              <a:gd name="connsiteY78" fmla="*/ 3697287 h 6858000"/>
              <a:gd name="connsiteX79" fmla="*/ 75583 w 4417162"/>
              <a:gd name="connsiteY79" fmla="*/ 3736975 h 6858000"/>
              <a:gd name="connsiteX80" fmla="*/ 115893 w 4417162"/>
              <a:gd name="connsiteY80" fmla="*/ 3811587 h 6858000"/>
              <a:gd name="connsiteX81" fmla="*/ 134368 w 4417162"/>
              <a:gd name="connsiteY81" fmla="*/ 3848100 h 6858000"/>
              <a:gd name="connsiteX82" fmla="*/ 152844 w 4417162"/>
              <a:gd name="connsiteY82" fmla="*/ 3890962 h 6858000"/>
              <a:gd name="connsiteX83" fmla="*/ 167960 w 4417162"/>
              <a:gd name="connsiteY83" fmla="*/ 3935412 h 6858000"/>
              <a:gd name="connsiteX84" fmla="*/ 178038 w 4417162"/>
              <a:gd name="connsiteY84" fmla="*/ 3987800 h 6858000"/>
              <a:gd name="connsiteX85" fmla="*/ 188115 w 4417162"/>
              <a:gd name="connsiteY85" fmla="*/ 4048125 h 6858000"/>
              <a:gd name="connsiteX86" fmla="*/ 189795 w 4417162"/>
              <a:gd name="connsiteY86" fmla="*/ 4116387 h 6858000"/>
              <a:gd name="connsiteX87" fmla="*/ 188115 w 4417162"/>
              <a:gd name="connsiteY87" fmla="*/ 4186237 h 6858000"/>
              <a:gd name="connsiteX88" fmla="*/ 178038 w 4417162"/>
              <a:gd name="connsiteY88" fmla="*/ 4244975 h 6858000"/>
              <a:gd name="connsiteX89" fmla="*/ 167960 w 4417162"/>
              <a:gd name="connsiteY89" fmla="*/ 4297362 h 6858000"/>
              <a:gd name="connsiteX90" fmla="*/ 152844 w 4417162"/>
              <a:gd name="connsiteY90" fmla="*/ 4343400 h 6858000"/>
              <a:gd name="connsiteX91" fmla="*/ 134368 w 4417162"/>
              <a:gd name="connsiteY91" fmla="*/ 4386262 h 6858000"/>
              <a:gd name="connsiteX92" fmla="*/ 115893 w 4417162"/>
              <a:gd name="connsiteY92" fmla="*/ 4424362 h 6858000"/>
              <a:gd name="connsiteX93" fmla="*/ 75583 w 4417162"/>
              <a:gd name="connsiteY93" fmla="*/ 4498975 h 6858000"/>
              <a:gd name="connsiteX94" fmla="*/ 55427 w 4417162"/>
              <a:gd name="connsiteY94" fmla="*/ 4537075 h 6858000"/>
              <a:gd name="connsiteX95" fmla="*/ 38632 w 4417162"/>
              <a:gd name="connsiteY95" fmla="*/ 4579937 h 6858000"/>
              <a:gd name="connsiteX96" fmla="*/ 23515 w 4417162"/>
              <a:gd name="connsiteY96" fmla="*/ 4625975 h 6858000"/>
              <a:gd name="connsiteX97" fmla="*/ 11758 w 4417162"/>
              <a:gd name="connsiteY97" fmla="*/ 4678362 h 6858000"/>
              <a:gd name="connsiteX98" fmla="*/ 3359 w 4417162"/>
              <a:gd name="connsiteY98" fmla="*/ 4738687 h 6858000"/>
              <a:gd name="connsiteX99" fmla="*/ 0 w 4417162"/>
              <a:gd name="connsiteY99" fmla="*/ 4806950 h 6858000"/>
              <a:gd name="connsiteX100" fmla="*/ 3359 w 4417162"/>
              <a:gd name="connsiteY100" fmla="*/ 4875212 h 6858000"/>
              <a:gd name="connsiteX101" fmla="*/ 11758 w 4417162"/>
              <a:gd name="connsiteY101" fmla="*/ 4935537 h 6858000"/>
              <a:gd name="connsiteX102" fmla="*/ 23515 w 4417162"/>
              <a:gd name="connsiteY102" fmla="*/ 4987925 h 6858000"/>
              <a:gd name="connsiteX103" fmla="*/ 38632 w 4417162"/>
              <a:gd name="connsiteY103" fmla="*/ 5033962 h 6858000"/>
              <a:gd name="connsiteX104" fmla="*/ 55427 w 4417162"/>
              <a:gd name="connsiteY104" fmla="*/ 5075237 h 6858000"/>
              <a:gd name="connsiteX105" fmla="*/ 75583 w 4417162"/>
              <a:gd name="connsiteY105" fmla="*/ 5114925 h 6858000"/>
              <a:gd name="connsiteX106" fmla="*/ 95738 w 4417162"/>
              <a:gd name="connsiteY106" fmla="*/ 5149850 h 6858000"/>
              <a:gd name="connsiteX107" fmla="*/ 115893 w 4417162"/>
              <a:gd name="connsiteY107" fmla="*/ 5186362 h 6858000"/>
              <a:gd name="connsiteX108" fmla="*/ 134368 w 4417162"/>
              <a:gd name="connsiteY108" fmla="*/ 5226050 h 6858000"/>
              <a:gd name="connsiteX109" fmla="*/ 152844 w 4417162"/>
              <a:gd name="connsiteY109" fmla="*/ 5268912 h 6858000"/>
              <a:gd name="connsiteX110" fmla="*/ 167960 w 4417162"/>
              <a:gd name="connsiteY110" fmla="*/ 5313362 h 6858000"/>
              <a:gd name="connsiteX111" fmla="*/ 178038 w 4417162"/>
              <a:gd name="connsiteY111" fmla="*/ 5365750 h 6858000"/>
              <a:gd name="connsiteX112" fmla="*/ 188115 w 4417162"/>
              <a:gd name="connsiteY112" fmla="*/ 5426075 h 6858000"/>
              <a:gd name="connsiteX113" fmla="*/ 189795 w 4417162"/>
              <a:gd name="connsiteY113" fmla="*/ 5494337 h 6858000"/>
              <a:gd name="connsiteX114" fmla="*/ 188115 w 4417162"/>
              <a:gd name="connsiteY114" fmla="*/ 5562600 h 6858000"/>
              <a:gd name="connsiteX115" fmla="*/ 178038 w 4417162"/>
              <a:gd name="connsiteY115" fmla="*/ 5622925 h 6858000"/>
              <a:gd name="connsiteX116" fmla="*/ 167960 w 4417162"/>
              <a:gd name="connsiteY116" fmla="*/ 5675312 h 6858000"/>
              <a:gd name="connsiteX117" fmla="*/ 152844 w 4417162"/>
              <a:gd name="connsiteY117" fmla="*/ 5721350 h 6858000"/>
              <a:gd name="connsiteX118" fmla="*/ 134368 w 4417162"/>
              <a:gd name="connsiteY118" fmla="*/ 5762625 h 6858000"/>
              <a:gd name="connsiteX119" fmla="*/ 115893 w 4417162"/>
              <a:gd name="connsiteY119" fmla="*/ 5802312 h 6858000"/>
              <a:gd name="connsiteX120" fmla="*/ 95738 w 4417162"/>
              <a:gd name="connsiteY120" fmla="*/ 5840412 h 6858000"/>
              <a:gd name="connsiteX121" fmla="*/ 75583 w 4417162"/>
              <a:gd name="connsiteY121" fmla="*/ 5876925 h 6858000"/>
              <a:gd name="connsiteX122" fmla="*/ 55427 w 4417162"/>
              <a:gd name="connsiteY122" fmla="*/ 5915025 h 6858000"/>
              <a:gd name="connsiteX123" fmla="*/ 38632 w 4417162"/>
              <a:gd name="connsiteY123" fmla="*/ 5956300 h 6858000"/>
              <a:gd name="connsiteX124" fmla="*/ 23515 w 4417162"/>
              <a:gd name="connsiteY124" fmla="*/ 6003925 h 6858000"/>
              <a:gd name="connsiteX125" fmla="*/ 11758 w 4417162"/>
              <a:gd name="connsiteY125" fmla="*/ 6056312 h 6858000"/>
              <a:gd name="connsiteX126" fmla="*/ 3359 w 4417162"/>
              <a:gd name="connsiteY126" fmla="*/ 6113462 h 6858000"/>
              <a:gd name="connsiteX127" fmla="*/ 0 w 4417162"/>
              <a:gd name="connsiteY127" fmla="*/ 6183312 h 6858000"/>
              <a:gd name="connsiteX128" fmla="*/ 3359 w 4417162"/>
              <a:gd name="connsiteY128" fmla="*/ 6251575 h 6858000"/>
              <a:gd name="connsiteX129" fmla="*/ 11758 w 4417162"/>
              <a:gd name="connsiteY129" fmla="*/ 6311900 h 6858000"/>
              <a:gd name="connsiteX130" fmla="*/ 23515 w 4417162"/>
              <a:gd name="connsiteY130" fmla="*/ 6361112 h 6858000"/>
              <a:gd name="connsiteX131" fmla="*/ 38632 w 4417162"/>
              <a:gd name="connsiteY131" fmla="*/ 6407150 h 6858000"/>
              <a:gd name="connsiteX132" fmla="*/ 55427 w 4417162"/>
              <a:gd name="connsiteY132" fmla="*/ 6448425 h 6858000"/>
              <a:gd name="connsiteX133" fmla="*/ 73903 w 4417162"/>
              <a:gd name="connsiteY133" fmla="*/ 6488112 h 6858000"/>
              <a:gd name="connsiteX134" fmla="*/ 92379 w 4417162"/>
              <a:gd name="connsiteY134" fmla="*/ 6523037 h 6858000"/>
              <a:gd name="connsiteX135" fmla="*/ 112534 w 4417162"/>
              <a:gd name="connsiteY135" fmla="*/ 6561137 h 6858000"/>
              <a:gd name="connsiteX136" fmla="*/ 132689 w 4417162"/>
              <a:gd name="connsiteY136" fmla="*/ 6597650 h 6858000"/>
              <a:gd name="connsiteX137" fmla="*/ 149485 w 4417162"/>
              <a:gd name="connsiteY137" fmla="*/ 6640512 h 6858000"/>
              <a:gd name="connsiteX138" fmla="*/ 166281 w 4417162"/>
              <a:gd name="connsiteY138" fmla="*/ 6683375 h 6858000"/>
              <a:gd name="connsiteX139" fmla="*/ 176358 w 4417162"/>
              <a:gd name="connsiteY139" fmla="*/ 6735762 h 6858000"/>
              <a:gd name="connsiteX140" fmla="*/ 184756 w 4417162"/>
              <a:gd name="connsiteY140" fmla="*/ 6791325 h 6858000"/>
              <a:gd name="connsiteX141" fmla="*/ 189795 w 4417162"/>
              <a:gd name="connsiteY141" fmla="*/ 6858000 h 6858000"/>
              <a:gd name="connsiteX142" fmla="*/ 334173 w 4417162"/>
              <a:gd name="connsiteY142" fmla="*/ 6858000 h 6858000"/>
              <a:gd name="connsiteX143" fmla="*/ 334174 w 4417162"/>
              <a:gd name="connsiteY143" fmla="*/ 6858000 h 6858000"/>
              <a:gd name="connsiteX144" fmla="*/ 4417162 w 4417162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417162" h="6858000">
                <a:moveTo>
                  <a:pt x="4417162" y="0"/>
                </a:moveTo>
                <a:lnTo>
                  <a:pt x="334174" y="0"/>
                </a:lnTo>
                <a:lnTo>
                  <a:pt x="334173" y="0"/>
                </a:lnTo>
                <a:lnTo>
                  <a:pt x="189795" y="0"/>
                </a:lnTo>
                <a:lnTo>
                  <a:pt x="184756" y="66675"/>
                </a:lnTo>
                <a:lnTo>
                  <a:pt x="176358" y="122237"/>
                </a:lnTo>
                <a:lnTo>
                  <a:pt x="166281" y="174625"/>
                </a:lnTo>
                <a:lnTo>
                  <a:pt x="149485" y="217487"/>
                </a:lnTo>
                <a:lnTo>
                  <a:pt x="132689" y="260350"/>
                </a:lnTo>
                <a:lnTo>
                  <a:pt x="112534" y="296862"/>
                </a:lnTo>
                <a:lnTo>
                  <a:pt x="92379" y="334962"/>
                </a:lnTo>
                <a:lnTo>
                  <a:pt x="73903" y="369887"/>
                </a:lnTo>
                <a:lnTo>
                  <a:pt x="55427" y="409575"/>
                </a:lnTo>
                <a:lnTo>
                  <a:pt x="38632" y="450850"/>
                </a:lnTo>
                <a:lnTo>
                  <a:pt x="23515" y="496887"/>
                </a:lnTo>
                <a:lnTo>
                  <a:pt x="11758" y="546100"/>
                </a:lnTo>
                <a:lnTo>
                  <a:pt x="3359" y="606425"/>
                </a:lnTo>
                <a:lnTo>
                  <a:pt x="0" y="673100"/>
                </a:lnTo>
                <a:lnTo>
                  <a:pt x="3359" y="744537"/>
                </a:lnTo>
                <a:lnTo>
                  <a:pt x="11758" y="801687"/>
                </a:lnTo>
                <a:lnTo>
                  <a:pt x="23515" y="854075"/>
                </a:lnTo>
                <a:lnTo>
                  <a:pt x="38632" y="901700"/>
                </a:lnTo>
                <a:lnTo>
                  <a:pt x="55427" y="942975"/>
                </a:lnTo>
                <a:lnTo>
                  <a:pt x="75583" y="981075"/>
                </a:lnTo>
                <a:lnTo>
                  <a:pt x="95738" y="1017587"/>
                </a:lnTo>
                <a:lnTo>
                  <a:pt x="115893" y="1055687"/>
                </a:lnTo>
                <a:lnTo>
                  <a:pt x="134368" y="1095375"/>
                </a:lnTo>
                <a:lnTo>
                  <a:pt x="152844" y="1136650"/>
                </a:lnTo>
                <a:lnTo>
                  <a:pt x="167960" y="1182687"/>
                </a:lnTo>
                <a:lnTo>
                  <a:pt x="178038" y="1235075"/>
                </a:lnTo>
                <a:lnTo>
                  <a:pt x="188115" y="1295400"/>
                </a:lnTo>
                <a:lnTo>
                  <a:pt x="189795" y="1363662"/>
                </a:lnTo>
                <a:lnTo>
                  <a:pt x="188115" y="1431925"/>
                </a:lnTo>
                <a:lnTo>
                  <a:pt x="178038" y="1492250"/>
                </a:lnTo>
                <a:lnTo>
                  <a:pt x="167960" y="1544637"/>
                </a:lnTo>
                <a:lnTo>
                  <a:pt x="152844" y="1589087"/>
                </a:lnTo>
                <a:lnTo>
                  <a:pt x="134368" y="1631950"/>
                </a:lnTo>
                <a:lnTo>
                  <a:pt x="115893" y="1671637"/>
                </a:lnTo>
                <a:lnTo>
                  <a:pt x="95738" y="1708150"/>
                </a:lnTo>
                <a:lnTo>
                  <a:pt x="75583" y="1743075"/>
                </a:lnTo>
                <a:lnTo>
                  <a:pt x="55427" y="1782762"/>
                </a:lnTo>
                <a:lnTo>
                  <a:pt x="38632" y="1824037"/>
                </a:lnTo>
                <a:lnTo>
                  <a:pt x="23515" y="1870075"/>
                </a:lnTo>
                <a:lnTo>
                  <a:pt x="11758" y="1922462"/>
                </a:lnTo>
                <a:lnTo>
                  <a:pt x="3359" y="1982787"/>
                </a:lnTo>
                <a:lnTo>
                  <a:pt x="0" y="2051050"/>
                </a:lnTo>
                <a:lnTo>
                  <a:pt x="3359" y="2119312"/>
                </a:lnTo>
                <a:lnTo>
                  <a:pt x="11758" y="2179637"/>
                </a:lnTo>
                <a:lnTo>
                  <a:pt x="23515" y="2232025"/>
                </a:lnTo>
                <a:lnTo>
                  <a:pt x="38632" y="2278062"/>
                </a:lnTo>
                <a:lnTo>
                  <a:pt x="55427" y="2319337"/>
                </a:lnTo>
                <a:lnTo>
                  <a:pt x="75583" y="2359025"/>
                </a:lnTo>
                <a:lnTo>
                  <a:pt x="95738" y="2395537"/>
                </a:lnTo>
                <a:lnTo>
                  <a:pt x="115893" y="2433637"/>
                </a:lnTo>
                <a:lnTo>
                  <a:pt x="134368" y="2471737"/>
                </a:lnTo>
                <a:lnTo>
                  <a:pt x="152844" y="2513012"/>
                </a:lnTo>
                <a:lnTo>
                  <a:pt x="167960" y="2560637"/>
                </a:lnTo>
                <a:lnTo>
                  <a:pt x="178038" y="2613025"/>
                </a:lnTo>
                <a:lnTo>
                  <a:pt x="188115" y="2671762"/>
                </a:lnTo>
                <a:lnTo>
                  <a:pt x="189795" y="2741612"/>
                </a:lnTo>
                <a:lnTo>
                  <a:pt x="188115" y="2809875"/>
                </a:lnTo>
                <a:lnTo>
                  <a:pt x="178038" y="2868612"/>
                </a:lnTo>
                <a:lnTo>
                  <a:pt x="167960" y="2922587"/>
                </a:lnTo>
                <a:lnTo>
                  <a:pt x="152844" y="2967037"/>
                </a:lnTo>
                <a:lnTo>
                  <a:pt x="134368" y="3009900"/>
                </a:lnTo>
                <a:lnTo>
                  <a:pt x="115893" y="3046412"/>
                </a:lnTo>
                <a:lnTo>
                  <a:pt x="95738" y="3084512"/>
                </a:lnTo>
                <a:lnTo>
                  <a:pt x="75583" y="3121025"/>
                </a:lnTo>
                <a:lnTo>
                  <a:pt x="55427" y="3160712"/>
                </a:lnTo>
                <a:lnTo>
                  <a:pt x="38632" y="3201987"/>
                </a:lnTo>
                <a:lnTo>
                  <a:pt x="23515" y="3248025"/>
                </a:lnTo>
                <a:lnTo>
                  <a:pt x="11758" y="3300412"/>
                </a:lnTo>
                <a:lnTo>
                  <a:pt x="3359" y="3360737"/>
                </a:lnTo>
                <a:lnTo>
                  <a:pt x="0" y="3427412"/>
                </a:lnTo>
                <a:lnTo>
                  <a:pt x="3359" y="3497262"/>
                </a:lnTo>
                <a:lnTo>
                  <a:pt x="11758" y="3557587"/>
                </a:lnTo>
                <a:lnTo>
                  <a:pt x="23515" y="3609975"/>
                </a:lnTo>
                <a:lnTo>
                  <a:pt x="38632" y="3656012"/>
                </a:lnTo>
                <a:lnTo>
                  <a:pt x="55427" y="3697287"/>
                </a:lnTo>
                <a:lnTo>
                  <a:pt x="75583" y="3736975"/>
                </a:lnTo>
                <a:lnTo>
                  <a:pt x="115893" y="3811587"/>
                </a:lnTo>
                <a:lnTo>
                  <a:pt x="134368" y="3848100"/>
                </a:lnTo>
                <a:lnTo>
                  <a:pt x="152844" y="3890962"/>
                </a:lnTo>
                <a:lnTo>
                  <a:pt x="167960" y="3935412"/>
                </a:lnTo>
                <a:lnTo>
                  <a:pt x="178038" y="3987800"/>
                </a:lnTo>
                <a:lnTo>
                  <a:pt x="188115" y="4048125"/>
                </a:lnTo>
                <a:lnTo>
                  <a:pt x="189795" y="4116387"/>
                </a:lnTo>
                <a:lnTo>
                  <a:pt x="188115" y="4186237"/>
                </a:lnTo>
                <a:lnTo>
                  <a:pt x="178038" y="4244975"/>
                </a:lnTo>
                <a:lnTo>
                  <a:pt x="167960" y="4297362"/>
                </a:lnTo>
                <a:lnTo>
                  <a:pt x="152844" y="4343400"/>
                </a:lnTo>
                <a:lnTo>
                  <a:pt x="134368" y="4386262"/>
                </a:lnTo>
                <a:lnTo>
                  <a:pt x="115893" y="4424362"/>
                </a:lnTo>
                <a:lnTo>
                  <a:pt x="75583" y="4498975"/>
                </a:lnTo>
                <a:lnTo>
                  <a:pt x="55427" y="4537075"/>
                </a:lnTo>
                <a:lnTo>
                  <a:pt x="38632" y="4579937"/>
                </a:lnTo>
                <a:lnTo>
                  <a:pt x="23515" y="4625975"/>
                </a:lnTo>
                <a:lnTo>
                  <a:pt x="11758" y="4678362"/>
                </a:lnTo>
                <a:lnTo>
                  <a:pt x="3359" y="4738687"/>
                </a:lnTo>
                <a:lnTo>
                  <a:pt x="0" y="4806950"/>
                </a:lnTo>
                <a:lnTo>
                  <a:pt x="3359" y="4875212"/>
                </a:lnTo>
                <a:lnTo>
                  <a:pt x="11758" y="4935537"/>
                </a:lnTo>
                <a:lnTo>
                  <a:pt x="23515" y="4987925"/>
                </a:lnTo>
                <a:lnTo>
                  <a:pt x="38632" y="5033962"/>
                </a:lnTo>
                <a:lnTo>
                  <a:pt x="55427" y="5075237"/>
                </a:lnTo>
                <a:lnTo>
                  <a:pt x="75583" y="5114925"/>
                </a:lnTo>
                <a:lnTo>
                  <a:pt x="95738" y="5149850"/>
                </a:lnTo>
                <a:lnTo>
                  <a:pt x="115893" y="5186362"/>
                </a:lnTo>
                <a:lnTo>
                  <a:pt x="134368" y="5226050"/>
                </a:lnTo>
                <a:lnTo>
                  <a:pt x="152844" y="5268912"/>
                </a:lnTo>
                <a:lnTo>
                  <a:pt x="167960" y="5313362"/>
                </a:lnTo>
                <a:lnTo>
                  <a:pt x="178038" y="5365750"/>
                </a:lnTo>
                <a:lnTo>
                  <a:pt x="188115" y="5426075"/>
                </a:lnTo>
                <a:lnTo>
                  <a:pt x="189795" y="5494337"/>
                </a:lnTo>
                <a:lnTo>
                  <a:pt x="188115" y="5562600"/>
                </a:lnTo>
                <a:lnTo>
                  <a:pt x="178038" y="5622925"/>
                </a:lnTo>
                <a:lnTo>
                  <a:pt x="167960" y="5675312"/>
                </a:lnTo>
                <a:lnTo>
                  <a:pt x="152844" y="5721350"/>
                </a:lnTo>
                <a:lnTo>
                  <a:pt x="134368" y="5762625"/>
                </a:lnTo>
                <a:lnTo>
                  <a:pt x="115893" y="5802312"/>
                </a:lnTo>
                <a:lnTo>
                  <a:pt x="95738" y="5840412"/>
                </a:lnTo>
                <a:lnTo>
                  <a:pt x="75583" y="5876925"/>
                </a:lnTo>
                <a:lnTo>
                  <a:pt x="55427" y="5915025"/>
                </a:lnTo>
                <a:lnTo>
                  <a:pt x="38632" y="5956300"/>
                </a:lnTo>
                <a:lnTo>
                  <a:pt x="23515" y="6003925"/>
                </a:lnTo>
                <a:lnTo>
                  <a:pt x="11758" y="6056312"/>
                </a:lnTo>
                <a:lnTo>
                  <a:pt x="3359" y="6113462"/>
                </a:lnTo>
                <a:lnTo>
                  <a:pt x="0" y="6183312"/>
                </a:lnTo>
                <a:lnTo>
                  <a:pt x="3359" y="6251575"/>
                </a:lnTo>
                <a:lnTo>
                  <a:pt x="11758" y="6311900"/>
                </a:lnTo>
                <a:lnTo>
                  <a:pt x="23515" y="6361112"/>
                </a:lnTo>
                <a:lnTo>
                  <a:pt x="38632" y="6407150"/>
                </a:lnTo>
                <a:lnTo>
                  <a:pt x="55427" y="6448425"/>
                </a:lnTo>
                <a:lnTo>
                  <a:pt x="73903" y="6488112"/>
                </a:lnTo>
                <a:lnTo>
                  <a:pt x="92379" y="6523037"/>
                </a:lnTo>
                <a:lnTo>
                  <a:pt x="112534" y="6561137"/>
                </a:lnTo>
                <a:lnTo>
                  <a:pt x="132689" y="6597650"/>
                </a:lnTo>
                <a:lnTo>
                  <a:pt x="149485" y="6640512"/>
                </a:lnTo>
                <a:lnTo>
                  <a:pt x="166281" y="6683375"/>
                </a:lnTo>
                <a:lnTo>
                  <a:pt x="176358" y="6735762"/>
                </a:lnTo>
                <a:lnTo>
                  <a:pt x="184756" y="6791325"/>
                </a:lnTo>
                <a:lnTo>
                  <a:pt x="189795" y="6858000"/>
                </a:lnTo>
                <a:lnTo>
                  <a:pt x="334173" y="6858000"/>
                </a:lnTo>
                <a:lnTo>
                  <a:pt x="334174" y="6858000"/>
                </a:lnTo>
                <a:lnTo>
                  <a:pt x="4417162" y="6858000"/>
                </a:lnTo>
                <a:close/>
              </a:path>
            </a:pathLst>
          </a:custGeom>
          <a:solidFill>
            <a:schemeClr val="accent1">
              <a:lumMod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8FF05C-5611-4F93-B74C-740AD15AF8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3406"/>
            <a:ext cx="3234018" cy="382672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9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Counter Clockwise Turns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492F08E1-2AAF-4A3F-BAC6-BF0838BCE8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16251" y="2384564"/>
            <a:ext cx="6631341" cy="2088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20125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Rectangle 136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A1152F-4A80-4DA4-8CB4-FE18AE9A70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US" sz="3600" b="1" dirty="0"/>
              <a:t>Counter Clockwise Turns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DDD8D-783F-4F16-884B-66012B19BB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9" y="1782981"/>
            <a:ext cx="4008384" cy="4393982"/>
          </a:xfrm>
        </p:spPr>
        <p:txBody>
          <a:bodyPr>
            <a:normAutofit/>
          </a:bodyPr>
          <a:lstStyle/>
          <a:p>
            <a:r>
              <a:rPr lang="en-US" sz="2000" dirty="0" err="1"/>
              <a:t>Nếu</a:t>
            </a:r>
            <a:r>
              <a:rPr lang="en-US" sz="2000" dirty="0"/>
              <a:t> Area &gt; 0 </a:t>
            </a:r>
            <a:r>
              <a:rPr lang="en-US" sz="2000" dirty="0" err="1"/>
              <a:t>thì</a:t>
            </a:r>
            <a:r>
              <a:rPr lang="en-US" sz="2000" dirty="0"/>
              <a:t> a-b-c </a:t>
            </a:r>
            <a:r>
              <a:rPr lang="en-US" sz="2000" dirty="0" err="1"/>
              <a:t>là</a:t>
            </a:r>
            <a:r>
              <a:rPr lang="en-US" sz="2000" dirty="0"/>
              <a:t> counterclockwise. ​</a:t>
            </a:r>
          </a:p>
          <a:p>
            <a:r>
              <a:rPr lang="en-US" sz="2000" dirty="0" err="1"/>
              <a:t>Nếu</a:t>
            </a:r>
            <a:r>
              <a:rPr lang="en-US" sz="2000" dirty="0"/>
              <a:t> Area &lt; 0 </a:t>
            </a:r>
            <a:r>
              <a:rPr lang="en-US" sz="2000" dirty="0" err="1"/>
              <a:t>thì</a:t>
            </a:r>
            <a:r>
              <a:rPr lang="en-US" sz="2000" dirty="0"/>
              <a:t> a-b-c </a:t>
            </a:r>
            <a:r>
              <a:rPr lang="en-US" sz="2000" dirty="0" err="1"/>
              <a:t>là</a:t>
            </a:r>
            <a:r>
              <a:rPr lang="en-US" sz="2000" dirty="0"/>
              <a:t> clockwise. ​</a:t>
            </a:r>
          </a:p>
          <a:p>
            <a:r>
              <a:rPr lang="en-US" sz="2000" dirty="0" err="1"/>
              <a:t>Nếu</a:t>
            </a:r>
            <a:r>
              <a:rPr lang="en-US" sz="2000" dirty="0"/>
              <a:t> Area = 0 </a:t>
            </a:r>
            <a:r>
              <a:rPr lang="en-US" sz="2000" dirty="0" err="1"/>
              <a:t>thì</a:t>
            </a:r>
            <a:r>
              <a:rPr lang="en-US" sz="2000" dirty="0"/>
              <a:t> a-b-c </a:t>
            </a:r>
            <a:r>
              <a:rPr lang="en-US" sz="2000" dirty="0" err="1"/>
              <a:t>là</a:t>
            </a:r>
            <a:r>
              <a:rPr lang="en-US" sz="2000" dirty="0"/>
              <a:t> collinear.</a:t>
            </a:r>
          </a:p>
        </p:txBody>
      </p: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Isosceles Triangle 140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4100" name="Picture 4">
            <a:extLst>
              <a:ext uri="{FF2B5EF4-FFF2-40B4-BE49-F238E27FC236}">
                <a16:creationId xmlns:a16="http://schemas.microsoft.com/office/drawing/2014/main" id="{456FC0C3-C74F-449E-A0A1-9A2BB6BAD5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673148" y="3672742"/>
            <a:ext cx="5497553" cy="2116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3" name="Group 142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144" name="Isosceles Triangle 143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098" name="Picture 2">
            <a:extLst>
              <a:ext uri="{FF2B5EF4-FFF2-40B4-BE49-F238E27FC236}">
                <a16:creationId xmlns:a16="http://schemas.microsoft.com/office/drawing/2014/main" id="{CEF4ACAE-77B2-4442-B1B8-B623D8DFC9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95320" y="1959996"/>
            <a:ext cx="6253212" cy="1063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88374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2554CA6-288E-4202-BC52-2E5A8F0C0A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10BB131-AC8E-4A8E-A5D1-36260F720C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9189" y="1119031"/>
            <a:ext cx="4619938" cy="46199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9D41C4-75A2-4D4F-9E6C-5CF845B7C0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1074" y="1396686"/>
            <a:ext cx="3240506" cy="4064628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rgbClr val="FFFFFF"/>
                </a:solidFill>
              </a:rPr>
              <a:t>PRIMITIVE OPERATIONS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5B7778FC-632E-4DCA-A7CB-0D7731CCF9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9809111">
            <a:off x="8683720" y="941148"/>
            <a:ext cx="2987899" cy="2987899"/>
          </a:xfrm>
          <a:prstGeom prst="arc">
            <a:avLst>
              <a:gd name="adj1" fmla="val 15817365"/>
              <a:gd name="adj2" fmla="val 178138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A23A907-97FB-4A8F-880A-DD77401C42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0048" y="4780992"/>
            <a:ext cx="546100" cy="546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C9660D-9E7F-45F5-AE70-E257799DD7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70153" y="1461359"/>
            <a:ext cx="5536397" cy="3935281"/>
          </a:xfrm>
        </p:spPr>
        <p:txBody>
          <a:bodyPr anchor="ctr">
            <a:normAutofit/>
          </a:bodyPr>
          <a:lstStyle/>
          <a:p>
            <a:r>
              <a:rPr lang="en-US" dirty="0"/>
              <a:t> Counter Clockwise​ Turns</a:t>
            </a:r>
          </a:p>
          <a:p>
            <a:r>
              <a:rPr lang="en-US" dirty="0"/>
              <a:t> Line Intersection​</a:t>
            </a:r>
          </a:p>
          <a:p>
            <a:r>
              <a:rPr lang="en-US" dirty="0"/>
              <a:t> Point lies inside or outside a polygon​</a:t>
            </a:r>
          </a:p>
        </p:txBody>
      </p:sp>
    </p:spTree>
    <p:extLst>
      <p:ext uri="{BB962C8B-B14F-4D97-AF65-F5344CB8AC3E}">
        <p14:creationId xmlns:p14="http://schemas.microsoft.com/office/powerpoint/2010/main" val="15041742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F0DCC097-1DB8-4B6D-85D0-6FBA0E1CA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E0B58608-23C8-4441-994D-C6823EEE1D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2083506"/>
          </a:xfrm>
          <a:custGeom>
            <a:avLst/>
            <a:gdLst>
              <a:gd name="connsiteX0" fmla="*/ 0 w 12191999"/>
              <a:gd name="connsiteY0" fmla="*/ 0 h 2083506"/>
              <a:gd name="connsiteX1" fmla="*/ 9429748 w 12191999"/>
              <a:gd name="connsiteY1" fmla="*/ 0 h 2083506"/>
              <a:gd name="connsiteX2" fmla="*/ 9429748 w 12191999"/>
              <a:gd name="connsiteY2" fmla="*/ 1 h 2083506"/>
              <a:gd name="connsiteX3" fmla="*/ 12191999 w 12191999"/>
              <a:gd name="connsiteY3" fmla="*/ 1 h 2083506"/>
              <a:gd name="connsiteX4" fmla="*/ 12191999 w 12191999"/>
              <a:gd name="connsiteY4" fmla="*/ 1164372 h 2083506"/>
              <a:gd name="connsiteX5" fmla="*/ 12147852 w 12191999"/>
              <a:gd name="connsiteY5" fmla="*/ 1163783 h 2083506"/>
              <a:gd name="connsiteX6" fmla="*/ 11993604 w 12191999"/>
              <a:gd name="connsiteY6" fmla="*/ 1153496 h 2083506"/>
              <a:gd name="connsiteX7" fmla="*/ 11865319 w 12191999"/>
              <a:gd name="connsiteY7" fmla="*/ 1176624 h 2083506"/>
              <a:gd name="connsiteX8" fmla="*/ 11718353 w 12191999"/>
              <a:gd name="connsiteY8" fmla="*/ 1209136 h 2083506"/>
              <a:gd name="connsiteX9" fmla="*/ 11609067 w 12191999"/>
              <a:gd name="connsiteY9" fmla="*/ 1218512 h 2083506"/>
              <a:gd name="connsiteX10" fmla="*/ 11545958 w 12191999"/>
              <a:gd name="connsiteY10" fmla="*/ 1240430 h 2083506"/>
              <a:gd name="connsiteX11" fmla="*/ 11445770 w 12191999"/>
              <a:gd name="connsiteY11" fmla="*/ 1225780 h 2083506"/>
              <a:gd name="connsiteX12" fmla="*/ 11398842 w 12191999"/>
              <a:gd name="connsiteY12" fmla="*/ 1227250 h 2083506"/>
              <a:gd name="connsiteX13" fmla="*/ 11240093 w 12191999"/>
              <a:gd name="connsiteY13" fmla="*/ 1266797 h 2083506"/>
              <a:gd name="connsiteX14" fmla="*/ 11141364 w 12191999"/>
              <a:gd name="connsiteY14" fmla="*/ 1288059 h 2083506"/>
              <a:gd name="connsiteX15" fmla="*/ 11015396 w 12191999"/>
              <a:gd name="connsiteY15" fmla="*/ 1353104 h 2083506"/>
              <a:gd name="connsiteX16" fmla="*/ 10973905 w 12191999"/>
              <a:gd name="connsiteY16" fmla="*/ 1365109 h 2083506"/>
              <a:gd name="connsiteX17" fmla="*/ 10904858 w 12191999"/>
              <a:gd name="connsiteY17" fmla="*/ 1371966 h 2083506"/>
              <a:gd name="connsiteX18" fmla="*/ 10827883 w 12191999"/>
              <a:gd name="connsiteY18" fmla="*/ 1410270 h 2083506"/>
              <a:gd name="connsiteX19" fmla="*/ 10690996 w 12191999"/>
              <a:gd name="connsiteY19" fmla="*/ 1426394 h 2083506"/>
              <a:gd name="connsiteX20" fmla="*/ 10624461 w 12191999"/>
              <a:gd name="connsiteY20" fmla="*/ 1444283 h 2083506"/>
              <a:gd name="connsiteX21" fmla="*/ 10517208 w 12191999"/>
              <a:gd name="connsiteY21" fmla="*/ 1478947 h 2083506"/>
              <a:gd name="connsiteX22" fmla="*/ 10497937 w 12191999"/>
              <a:gd name="connsiteY22" fmla="*/ 1469831 h 2083506"/>
              <a:gd name="connsiteX23" fmla="*/ 10471201 w 12191999"/>
              <a:gd name="connsiteY23" fmla="*/ 1486037 h 2083506"/>
              <a:gd name="connsiteX24" fmla="*/ 10448263 w 12191999"/>
              <a:gd name="connsiteY24" fmla="*/ 1478223 h 2083506"/>
              <a:gd name="connsiteX25" fmla="*/ 10388089 w 12191999"/>
              <a:gd name="connsiteY25" fmla="*/ 1507175 h 2083506"/>
              <a:gd name="connsiteX26" fmla="*/ 10333720 w 12191999"/>
              <a:gd name="connsiteY26" fmla="*/ 1515848 h 2083506"/>
              <a:gd name="connsiteX27" fmla="*/ 10104338 w 12191999"/>
              <a:gd name="connsiteY27" fmla="*/ 1569424 h 2083506"/>
              <a:gd name="connsiteX28" fmla="*/ 9910445 w 12191999"/>
              <a:gd name="connsiteY28" fmla="*/ 1632275 h 2083506"/>
              <a:gd name="connsiteX29" fmla="*/ 9770872 w 12191999"/>
              <a:gd name="connsiteY29" fmla="*/ 1688088 h 2083506"/>
              <a:gd name="connsiteX30" fmla="*/ 9733849 w 12191999"/>
              <a:gd name="connsiteY30" fmla="*/ 1700034 h 2083506"/>
              <a:gd name="connsiteX31" fmla="*/ 9703714 w 12191999"/>
              <a:gd name="connsiteY31" fmla="*/ 1730093 h 2083506"/>
              <a:gd name="connsiteX32" fmla="*/ 9698351 w 12191999"/>
              <a:gd name="connsiteY32" fmla="*/ 1730377 h 2083506"/>
              <a:gd name="connsiteX33" fmla="*/ 9632895 w 12191999"/>
              <a:gd name="connsiteY33" fmla="*/ 1736363 h 2083506"/>
              <a:gd name="connsiteX34" fmla="*/ 9569107 w 12191999"/>
              <a:gd name="connsiteY34" fmla="*/ 1741010 h 2083506"/>
              <a:gd name="connsiteX35" fmla="*/ 9536451 w 12191999"/>
              <a:gd name="connsiteY35" fmla="*/ 1755120 h 2083506"/>
              <a:gd name="connsiteX36" fmla="*/ 9529385 w 12191999"/>
              <a:gd name="connsiteY36" fmla="*/ 1757515 h 2083506"/>
              <a:gd name="connsiteX37" fmla="*/ 9498527 w 12191999"/>
              <a:gd name="connsiteY37" fmla="*/ 1753117 h 2083506"/>
              <a:gd name="connsiteX38" fmla="*/ 9436642 w 12191999"/>
              <a:gd name="connsiteY38" fmla="*/ 1755478 h 2083506"/>
              <a:gd name="connsiteX39" fmla="*/ 9429748 w 12191999"/>
              <a:gd name="connsiteY39" fmla="*/ 1756317 h 2083506"/>
              <a:gd name="connsiteX40" fmla="*/ 9429748 w 12191999"/>
              <a:gd name="connsiteY40" fmla="*/ 1768745 h 2083506"/>
              <a:gd name="connsiteX41" fmla="*/ 9425802 w 12191999"/>
              <a:gd name="connsiteY41" fmla="*/ 1769273 h 2083506"/>
              <a:gd name="connsiteX42" fmla="*/ 9349763 w 12191999"/>
              <a:gd name="connsiteY42" fmla="*/ 1776107 h 2083506"/>
              <a:gd name="connsiteX43" fmla="*/ 9256503 w 12191999"/>
              <a:gd name="connsiteY43" fmla="*/ 1800699 h 2083506"/>
              <a:gd name="connsiteX44" fmla="*/ 9222873 w 12191999"/>
              <a:gd name="connsiteY44" fmla="*/ 1803003 h 2083506"/>
              <a:gd name="connsiteX45" fmla="*/ 9224095 w 12191999"/>
              <a:gd name="connsiteY45" fmla="*/ 1807355 h 2083506"/>
              <a:gd name="connsiteX46" fmla="*/ 9211603 w 12191999"/>
              <a:gd name="connsiteY46" fmla="*/ 1807675 h 2083506"/>
              <a:gd name="connsiteX47" fmla="*/ 9183719 w 12191999"/>
              <a:gd name="connsiteY47" fmla="*/ 1807781 h 2083506"/>
              <a:gd name="connsiteX48" fmla="*/ 9100221 w 12191999"/>
              <a:gd name="connsiteY48" fmla="*/ 1808989 h 2083506"/>
              <a:gd name="connsiteX49" fmla="*/ 9077439 w 12191999"/>
              <a:gd name="connsiteY49" fmla="*/ 1817333 h 2083506"/>
              <a:gd name="connsiteX50" fmla="*/ 9055889 w 12191999"/>
              <a:gd name="connsiteY50" fmla="*/ 1817464 h 2083506"/>
              <a:gd name="connsiteX51" fmla="*/ 8930912 w 12191999"/>
              <a:gd name="connsiteY51" fmla="*/ 1828648 h 2083506"/>
              <a:gd name="connsiteX52" fmla="*/ 8913729 w 12191999"/>
              <a:gd name="connsiteY52" fmla="*/ 1829483 h 2083506"/>
              <a:gd name="connsiteX53" fmla="*/ 8904423 w 12191999"/>
              <a:gd name="connsiteY53" fmla="*/ 1833234 h 2083506"/>
              <a:gd name="connsiteX54" fmla="*/ 8871099 w 12191999"/>
              <a:gd name="connsiteY54" fmla="*/ 1833979 h 2083506"/>
              <a:gd name="connsiteX55" fmla="*/ 8869557 w 12191999"/>
              <a:gd name="connsiteY55" fmla="*/ 1836113 h 2083506"/>
              <a:gd name="connsiteX56" fmla="*/ 8760021 w 12191999"/>
              <a:gd name="connsiteY56" fmla="*/ 1854442 h 2083506"/>
              <a:gd name="connsiteX57" fmla="*/ 8741254 w 12191999"/>
              <a:gd name="connsiteY57" fmla="*/ 1857469 h 2083506"/>
              <a:gd name="connsiteX58" fmla="*/ 8725039 w 12191999"/>
              <a:gd name="connsiteY58" fmla="*/ 1856552 h 2083506"/>
              <a:gd name="connsiteX59" fmla="*/ 8635265 w 12191999"/>
              <a:gd name="connsiteY59" fmla="*/ 1859168 h 2083506"/>
              <a:gd name="connsiteX60" fmla="*/ 8613911 w 12191999"/>
              <a:gd name="connsiteY60" fmla="*/ 1857561 h 2083506"/>
              <a:gd name="connsiteX61" fmla="*/ 8604931 w 12191999"/>
              <a:gd name="connsiteY61" fmla="*/ 1854170 h 2083506"/>
              <a:gd name="connsiteX62" fmla="*/ 8570171 w 12191999"/>
              <a:gd name="connsiteY62" fmla="*/ 1860579 h 2083506"/>
              <a:gd name="connsiteX63" fmla="*/ 8516537 w 12191999"/>
              <a:gd name="connsiteY63" fmla="*/ 1864971 h 2083506"/>
              <a:gd name="connsiteX64" fmla="*/ 8491046 w 12191999"/>
              <a:gd name="connsiteY64" fmla="*/ 1868141 h 2083506"/>
              <a:gd name="connsiteX65" fmla="*/ 8470478 w 12191999"/>
              <a:gd name="connsiteY65" fmla="*/ 1866216 h 2083506"/>
              <a:gd name="connsiteX66" fmla="*/ 8353433 w 12191999"/>
              <a:gd name="connsiteY66" fmla="*/ 1865729 h 2083506"/>
              <a:gd name="connsiteX67" fmla="*/ 8347675 w 12191999"/>
              <a:gd name="connsiteY67" fmla="*/ 1865075 h 2083506"/>
              <a:gd name="connsiteX68" fmla="*/ 8343939 w 12191999"/>
              <a:gd name="connsiteY68" fmla="*/ 1865677 h 2083506"/>
              <a:gd name="connsiteX69" fmla="*/ 8221566 w 12191999"/>
              <a:gd name="connsiteY69" fmla="*/ 1881148 h 2083506"/>
              <a:gd name="connsiteX70" fmla="*/ 8066095 w 12191999"/>
              <a:gd name="connsiteY70" fmla="*/ 1919902 h 2083506"/>
              <a:gd name="connsiteX71" fmla="*/ 8044849 w 12191999"/>
              <a:gd name="connsiteY71" fmla="*/ 1916308 h 2083506"/>
              <a:gd name="connsiteX72" fmla="*/ 8041142 w 12191999"/>
              <a:gd name="connsiteY72" fmla="*/ 1915506 h 2083506"/>
              <a:gd name="connsiteX73" fmla="*/ 8022159 w 12191999"/>
              <a:gd name="connsiteY73" fmla="*/ 1911521 h 2083506"/>
              <a:gd name="connsiteX74" fmla="*/ 7944932 w 12191999"/>
              <a:gd name="connsiteY74" fmla="*/ 1917265 h 2083506"/>
              <a:gd name="connsiteX75" fmla="*/ 7879011 w 12191999"/>
              <a:gd name="connsiteY75" fmla="*/ 1928570 h 2083506"/>
              <a:gd name="connsiteX76" fmla="*/ 7865529 w 12191999"/>
              <a:gd name="connsiteY76" fmla="*/ 1934399 h 2083506"/>
              <a:gd name="connsiteX77" fmla="*/ 7774801 w 12191999"/>
              <a:gd name="connsiteY77" fmla="*/ 1947969 h 2083506"/>
              <a:gd name="connsiteX78" fmla="*/ 7748398 w 12191999"/>
              <a:gd name="connsiteY78" fmla="*/ 1955982 h 2083506"/>
              <a:gd name="connsiteX79" fmla="*/ 7740684 w 12191999"/>
              <a:gd name="connsiteY79" fmla="*/ 1955717 h 2083506"/>
              <a:gd name="connsiteX80" fmla="*/ 7712976 w 12191999"/>
              <a:gd name="connsiteY80" fmla="*/ 1960442 h 2083506"/>
              <a:gd name="connsiteX81" fmla="*/ 7699956 w 12191999"/>
              <a:gd name="connsiteY81" fmla="*/ 1966104 h 2083506"/>
              <a:gd name="connsiteX82" fmla="*/ 7684158 w 12191999"/>
              <a:gd name="connsiteY82" fmla="*/ 1962927 h 2083506"/>
              <a:gd name="connsiteX83" fmla="*/ 7643109 w 12191999"/>
              <a:gd name="connsiteY83" fmla="*/ 1964400 h 2083506"/>
              <a:gd name="connsiteX84" fmla="*/ 7630180 w 12191999"/>
              <a:gd name="connsiteY84" fmla="*/ 1970266 h 2083506"/>
              <a:gd name="connsiteX85" fmla="*/ 7609131 w 12191999"/>
              <a:gd name="connsiteY85" fmla="*/ 1971774 h 2083506"/>
              <a:gd name="connsiteX86" fmla="*/ 7555555 w 12191999"/>
              <a:gd name="connsiteY86" fmla="*/ 1969491 h 2083506"/>
              <a:gd name="connsiteX87" fmla="*/ 7520919 w 12191999"/>
              <a:gd name="connsiteY87" fmla="*/ 1970177 h 2083506"/>
              <a:gd name="connsiteX88" fmla="*/ 7456258 w 12191999"/>
              <a:gd name="connsiteY88" fmla="*/ 1960468 h 2083506"/>
              <a:gd name="connsiteX89" fmla="*/ 7393047 w 12191999"/>
              <a:gd name="connsiteY89" fmla="*/ 1952408 h 2083506"/>
              <a:gd name="connsiteX90" fmla="*/ 7199912 w 12191999"/>
              <a:gd name="connsiteY90" fmla="*/ 1959913 h 2083506"/>
              <a:gd name="connsiteX91" fmla="*/ 7146774 w 12191999"/>
              <a:gd name="connsiteY91" fmla="*/ 1956641 h 2083506"/>
              <a:gd name="connsiteX92" fmla="*/ 7122244 w 12191999"/>
              <a:gd name="connsiteY92" fmla="*/ 1953891 h 2083506"/>
              <a:gd name="connsiteX93" fmla="*/ 7032241 w 12191999"/>
              <a:gd name="connsiteY93" fmla="*/ 1962723 h 2083506"/>
              <a:gd name="connsiteX94" fmla="*/ 6941492 w 12191999"/>
              <a:gd name="connsiteY94" fmla="*/ 1976868 h 2083506"/>
              <a:gd name="connsiteX95" fmla="*/ 6906514 w 12191999"/>
              <a:gd name="connsiteY95" fmla="*/ 1968589 h 2083506"/>
              <a:gd name="connsiteX96" fmla="*/ 6826395 w 12191999"/>
              <a:gd name="connsiteY96" fmla="*/ 1974141 h 2083506"/>
              <a:gd name="connsiteX97" fmla="*/ 6716431 w 12191999"/>
              <a:gd name="connsiteY97" fmla="*/ 2004297 h 2083506"/>
              <a:gd name="connsiteX98" fmla="*/ 6569607 w 12191999"/>
              <a:gd name="connsiteY98" fmla="*/ 2015496 h 2083506"/>
              <a:gd name="connsiteX99" fmla="*/ 6561430 w 12191999"/>
              <a:gd name="connsiteY99" fmla="*/ 2020996 h 2083506"/>
              <a:gd name="connsiteX100" fmla="*/ 6549371 w 12191999"/>
              <a:gd name="connsiteY100" fmla="*/ 2024747 h 2083506"/>
              <a:gd name="connsiteX101" fmla="*/ 6547040 w 12191999"/>
              <a:gd name="connsiteY101" fmla="*/ 2024474 h 2083506"/>
              <a:gd name="connsiteX102" fmla="*/ 6530482 w 12191999"/>
              <a:gd name="connsiteY102" fmla="*/ 2026659 h 2083506"/>
              <a:gd name="connsiteX103" fmla="*/ 6528565 w 12191999"/>
              <a:gd name="connsiteY103" fmla="*/ 2028600 h 2083506"/>
              <a:gd name="connsiteX104" fmla="*/ 6517741 w 12191999"/>
              <a:gd name="connsiteY104" fmla="*/ 2030558 h 2083506"/>
              <a:gd name="connsiteX105" fmla="*/ 6497855 w 12191999"/>
              <a:gd name="connsiteY105" fmla="*/ 2035650 h 2083506"/>
              <a:gd name="connsiteX106" fmla="*/ 6492785 w 12191999"/>
              <a:gd name="connsiteY106" fmla="*/ 2035444 h 2083506"/>
              <a:gd name="connsiteX107" fmla="*/ 6460692 w 12191999"/>
              <a:gd name="connsiteY107" fmla="*/ 2041321 h 2083506"/>
              <a:gd name="connsiteX108" fmla="*/ 6459609 w 12191999"/>
              <a:gd name="connsiteY108" fmla="*/ 2040851 h 2083506"/>
              <a:gd name="connsiteX109" fmla="*/ 6447765 w 12191999"/>
              <a:gd name="connsiteY109" fmla="*/ 2040102 h 2083506"/>
              <a:gd name="connsiteX110" fmla="*/ 6426590 w 12191999"/>
              <a:gd name="connsiteY110" fmla="*/ 2039928 h 2083506"/>
              <a:gd name="connsiteX111" fmla="*/ 6401693 w 12191999"/>
              <a:gd name="connsiteY111" fmla="*/ 2033537 h 2083506"/>
              <a:gd name="connsiteX112" fmla="*/ 6387141 w 12191999"/>
              <a:gd name="connsiteY112" fmla="*/ 2033161 h 2083506"/>
              <a:gd name="connsiteX113" fmla="*/ 6357846 w 12191999"/>
              <a:gd name="connsiteY113" fmla="*/ 2036782 h 2083506"/>
              <a:gd name="connsiteX114" fmla="*/ 6342914 w 12191999"/>
              <a:gd name="connsiteY114" fmla="*/ 2037585 h 2083506"/>
              <a:gd name="connsiteX115" fmla="*/ 6336300 w 12191999"/>
              <a:gd name="connsiteY115" fmla="*/ 2038781 h 2083506"/>
              <a:gd name="connsiteX116" fmla="*/ 6317178 w 12191999"/>
              <a:gd name="connsiteY116" fmla="*/ 2038968 h 2083506"/>
              <a:gd name="connsiteX117" fmla="*/ 6161427 w 12191999"/>
              <a:gd name="connsiteY117" fmla="*/ 2047338 h 2083506"/>
              <a:gd name="connsiteX118" fmla="*/ 6097339 w 12191999"/>
              <a:gd name="connsiteY118" fmla="*/ 2082438 h 2083506"/>
              <a:gd name="connsiteX119" fmla="*/ 6079059 w 12191999"/>
              <a:gd name="connsiteY119" fmla="*/ 2081299 h 2083506"/>
              <a:gd name="connsiteX120" fmla="*/ 5998439 w 12191999"/>
              <a:gd name="connsiteY120" fmla="*/ 2070958 h 2083506"/>
              <a:gd name="connsiteX121" fmla="*/ 5904290 w 12191999"/>
              <a:gd name="connsiteY121" fmla="*/ 2070255 h 2083506"/>
              <a:gd name="connsiteX122" fmla="*/ 5814867 w 12191999"/>
              <a:gd name="connsiteY122" fmla="*/ 2079032 h 2083506"/>
              <a:gd name="connsiteX123" fmla="*/ 5725743 w 12191999"/>
              <a:gd name="connsiteY123" fmla="*/ 2070558 h 2083506"/>
              <a:gd name="connsiteX124" fmla="*/ 5650546 w 12191999"/>
              <a:gd name="connsiteY124" fmla="*/ 2052412 h 2083506"/>
              <a:gd name="connsiteX125" fmla="*/ 5581284 w 12191999"/>
              <a:gd name="connsiteY125" fmla="*/ 2023175 h 2083506"/>
              <a:gd name="connsiteX126" fmla="*/ 5572593 w 12191999"/>
              <a:gd name="connsiteY126" fmla="*/ 2018391 h 2083506"/>
              <a:gd name="connsiteX127" fmla="*/ 5548580 w 12191999"/>
              <a:gd name="connsiteY127" fmla="*/ 2016951 h 2083506"/>
              <a:gd name="connsiteX128" fmla="*/ 5471173 w 12191999"/>
              <a:gd name="connsiteY128" fmla="*/ 2018786 h 2083506"/>
              <a:gd name="connsiteX129" fmla="*/ 5340320 w 12191999"/>
              <a:gd name="connsiteY129" fmla="*/ 2037611 h 2083506"/>
              <a:gd name="connsiteX130" fmla="*/ 5254376 w 12191999"/>
              <a:gd name="connsiteY130" fmla="*/ 2042928 h 2083506"/>
              <a:gd name="connsiteX131" fmla="*/ 5258035 w 12191999"/>
              <a:gd name="connsiteY131" fmla="*/ 2035649 h 2083506"/>
              <a:gd name="connsiteX132" fmla="*/ 5230622 w 12191999"/>
              <a:gd name="connsiteY132" fmla="*/ 2024576 h 2083506"/>
              <a:gd name="connsiteX133" fmla="*/ 5026203 w 12191999"/>
              <a:gd name="connsiteY133" fmla="*/ 2030162 h 2083506"/>
              <a:gd name="connsiteX134" fmla="*/ 4973988 w 12191999"/>
              <a:gd name="connsiteY134" fmla="*/ 2026668 h 2083506"/>
              <a:gd name="connsiteX135" fmla="*/ 4928030 w 12191999"/>
              <a:gd name="connsiteY135" fmla="*/ 2033642 h 2083506"/>
              <a:gd name="connsiteX136" fmla="*/ 4908970 w 12191999"/>
              <a:gd name="connsiteY136" fmla="*/ 2030033 h 2083506"/>
              <a:gd name="connsiteX137" fmla="*/ 4905679 w 12191999"/>
              <a:gd name="connsiteY137" fmla="*/ 2029300 h 2083506"/>
              <a:gd name="connsiteX138" fmla="*/ 4892525 w 12191999"/>
              <a:gd name="connsiteY138" fmla="*/ 2028768 h 2083506"/>
              <a:gd name="connsiteX139" fmla="*/ 4888818 w 12191999"/>
              <a:gd name="connsiteY139" fmla="*/ 2025619 h 2083506"/>
              <a:gd name="connsiteX140" fmla="*/ 4869018 w 12191999"/>
              <a:gd name="connsiteY140" fmla="*/ 2022668 h 2083506"/>
              <a:gd name="connsiteX141" fmla="*/ 4844804 w 12191999"/>
              <a:gd name="connsiteY141" fmla="*/ 2022527 h 2083506"/>
              <a:gd name="connsiteX142" fmla="*/ 4758778 w 12191999"/>
              <a:gd name="connsiteY142" fmla="*/ 2021694 h 2083506"/>
              <a:gd name="connsiteX143" fmla="*/ 4744748 w 12191999"/>
              <a:gd name="connsiteY143" fmla="*/ 2023396 h 2083506"/>
              <a:gd name="connsiteX144" fmla="*/ 4698956 w 12191999"/>
              <a:gd name="connsiteY144" fmla="*/ 2020558 h 2083506"/>
              <a:gd name="connsiteX145" fmla="*/ 4658147 w 12191999"/>
              <a:gd name="connsiteY145" fmla="*/ 2019920 h 2083506"/>
              <a:gd name="connsiteX146" fmla="*/ 4631706 w 12191999"/>
              <a:gd name="connsiteY146" fmla="*/ 2021274 h 2083506"/>
              <a:gd name="connsiteX147" fmla="*/ 4624776 w 12191999"/>
              <a:gd name="connsiteY147" fmla="*/ 2020152 h 2083506"/>
              <a:gd name="connsiteX148" fmla="*/ 4598150 w 12191999"/>
              <a:gd name="connsiteY148" fmla="*/ 2019429 h 2083506"/>
              <a:gd name="connsiteX149" fmla="*/ 4584588 w 12191999"/>
              <a:gd name="connsiteY149" fmla="*/ 2021092 h 2083506"/>
              <a:gd name="connsiteX150" fmla="*/ 4571203 w 12191999"/>
              <a:gd name="connsiteY150" fmla="*/ 2017263 h 2083506"/>
              <a:gd name="connsiteX151" fmla="*/ 4567930 w 12191999"/>
              <a:gd name="connsiteY151" fmla="*/ 2014458 h 2083506"/>
              <a:gd name="connsiteX152" fmla="*/ 4548984 w 12191999"/>
              <a:gd name="connsiteY152" fmla="*/ 2015717 h 2083506"/>
              <a:gd name="connsiteX153" fmla="*/ 4533451 w 12191999"/>
              <a:gd name="connsiteY153" fmla="*/ 2012976 h 2083506"/>
              <a:gd name="connsiteX154" fmla="*/ 4519910 w 12191999"/>
              <a:gd name="connsiteY154" fmla="*/ 2014768 h 2083506"/>
              <a:gd name="connsiteX155" fmla="*/ 4514290 w 12191999"/>
              <a:gd name="connsiteY155" fmla="*/ 2014364 h 2083506"/>
              <a:gd name="connsiteX156" fmla="*/ 4500320 w 12191999"/>
              <a:gd name="connsiteY156" fmla="*/ 2013007 h 2083506"/>
              <a:gd name="connsiteX157" fmla="*/ 4476219 w 12191999"/>
              <a:gd name="connsiteY157" fmla="*/ 2009993 h 2083506"/>
              <a:gd name="connsiteX158" fmla="*/ 4468701 w 12191999"/>
              <a:gd name="connsiteY158" fmla="*/ 2009574 h 2083506"/>
              <a:gd name="connsiteX159" fmla="*/ 4452333 w 12191999"/>
              <a:gd name="connsiteY159" fmla="*/ 2004964 h 2083506"/>
              <a:gd name="connsiteX160" fmla="*/ 4420644 w 12191999"/>
              <a:gd name="connsiteY160" fmla="*/ 2001021 h 2083506"/>
              <a:gd name="connsiteX161" fmla="*/ 4364856 w 12191999"/>
              <a:gd name="connsiteY161" fmla="*/ 1987267 h 2083506"/>
              <a:gd name="connsiteX162" fmla="*/ 4332062 w 12191999"/>
              <a:gd name="connsiteY162" fmla="*/ 1980703 h 2083506"/>
              <a:gd name="connsiteX163" fmla="*/ 4309876 w 12191999"/>
              <a:gd name="connsiteY163" fmla="*/ 1974653 h 2083506"/>
              <a:gd name="connsiteX164" fmla="*/ 4244391 w 12191999"/>
              <a:gd name="connsiteY164" fmla="*/ 1966109 h 2083506"/>
              <a:gd name="connsiteX165" fmla="*/ 4132071 w 12191999"/>
              <a:gd name="connsiteY165" fmla="*/ 1954813 h 2083506"/>
              <a:gd name="connsiteX166" fmla="*/ 4109069 w 12191999"/>
              <a:gd name="connsiteY166" fmla="*/ 1951778 h 2083506"/>
              <a:gd name="connsiteX167" fmla="*/ 4092908 w 12191999"/>
              <a:gd name="connsiteY167" fmla="*/ 1946662 h 2083506"/>
              <a:gd name="connsiteX168" fmla="*/ 4092306 w 12191999"/>
              <a:gd name="connsiteY168" fmla="*/ 1943291 h 2083506"/>
              <a:gd name="connsiteX169" fmla="*/ 4080234 w 12191999"/>
              <a:gd name="connsiteY169" fmla="*/ 1941219 h 2083506"/>
              <a:gd name="connsiteX170" fmla="*/ 4077778 w 12191999"/>
              <a:gd name="connsiteY170" fmla="*/ 1940145 h 2083506"/>
              <a:gd name="connsiteX171" fmla="*/ 4062936 w 12191999"/>
              <a:gd name="connsiteY171" fmla="*/ 1934506 h 2083506"/>
              <a:gd name="connsiteX172" fmla="*/ 4012506 w 12191999"/>
              <a:gd name="connsiteY172" fmla="*/ 1935475 h 2083506"/>
              <a:gd name="connsiteX173" fmla="*/ 3965880 w 12191999"/>
              <a:gd name="connsiteY173" fmla="*/ 1925968 h 2083506"/>
              <a:gd name="connsiteX174" fmla="*/ 3765338 w 12191999"/>
              <a:gd name="connsiteY174" fmla="*/ 1906649 h 2083506"/>
              <a:gd name="connsiteX175" fmla="*/ 3749493 w 12191999"/>
              <a:gd name="connsiteY175" fmla="*/ 1893071 h 2083506"/>
              <a:gd name="connsiteX176" fmla="*/ 3672704 w 12191999"/>
              <a:gd name="connsiteY176" fmla="*/ 1881383 h 2083506"/>
              <a:gd name="connsiteX177" fmla="*/ 3530082 w 12191999"/>
              <a:gd name="connsiteY177" fmla="*/ 1883187 h 2083506"/>
              <a:gd name="connsiteX178" fmla="*/ 3387664 w 12191999"/>
              <a:gd name="connsiteY178" fmla="*/ 1862579 h 2083506"/>
              <a:gd name="connsiteX179" fmla="*/ 3371681 w 12191999"/>
              <a:gd name="connsiteY179" fmla="*/ 1865293 h 2083506"/>
              <a:gd name="connsiteX180" fmla="*/ 3355305 w 12191999"/>
              <a:gd name="connsiteY180" fmla="*/ 1865842 h 2083506"/>
              <a:gd name="connsiteX181" fmla="*/ 3353790 w 12191999"/>
              <a:gd name="connsiteY181" fmla="*/ 1865158 h 2083506"/>
              <a:gd name="connsiteX182" fmla="*/ 3336210 w 12191999"/>
              <a:gd name="connsiteY182" fmla="*/ 1863564 h 2083506"/>
              <a:gd name="connsiteX183" fmla="*/ 3331381 w 12191999"/>
              <a:gd name="connsiteY183" fmla="*/ 1864716 h 2083506"/>
              <a:gd name="connsiteX184" fmla="*/ 3319012 w 12191999"/>
              <a:gd name="connsiteY184" fmla="*/ 1864093 h 2083506"/>
              <a:gd name="connsiteX185" fmla="*/ 3293818 w 12191999"/>
              <a:gd name="connsiteY185" fmla="*/ 1864135 h 2083506"/>
              <a:gd name="connsiteX186" fmla="*/ 3289881 w 12191999"/>
              <a:gd name="connsiteY186" fmla="*/ 1862954 h 2083506"/>
              <a:gd name="connsiteX187" fmla="*/ 3253090 w 12191999"/>
              <a:gd name="connsiteY187" fmla="*/ 1861164 h 2083506"/>
              <a:gd name="connsiteX188" fmla="*/ 3252949 w 12191999"/>
              <a:gd name="connsiteY188" fmla="*/ 1860574 h 2083506"/>
              <a:gd name="connsiteX189" fmla="*/ 3244187 w 12191999"/>
              <a:gd name="connsiteY189" fmla="*/ 1857604 h 2083506"/>
              <a:gd name="connsiteX190" fmla="*/ 3246570 w 12191999"/>
              <a:gd name="connsiteY190" fmla="*/ 1852946 h 2083506"/>
              <a:gd name="connsiteX191" fmla="*/ 3237810 w 12191999"/>
              <a:gd name="connsiteY191" fmla="*/ 1853064 h 2083506"/>
              <a:gd name="connsiteX192" fmla="*/ 3230822 w 12191999"/>
              <a:gd name="connsiteY192" fmla="*/ 1855474 h 2083506"/>
              <a:gd name="connsiteX193" fmla="*/ 3136549 w 12191999"/>
              <a:gd name="connsiteY193" fmla="*/ 1874037 h 2083506"/>
              <a:gd name="connsiteX194" fmla="*/ 2845754 w 12191999"/>
              <a:gd name="connsiteY194" fmla="*/ 1910932 h 2083506"/>
              <a:gd name="connsiteX195" fmla="*/ 2786878 w 12191999"/>
              <a:gd name="connsiteY195" fmla="*/ 1917162 h 2083506"/>
              <a:gd name="connsiteX196" fmla="*/ 2725298 w 12191999"/>
              <a:gd name="connsiteY196" fmla="*/ 1912340 h 2083506"/>
              <a:gd name="connsiteX197" fmla="*/ 2697754 w 12191999"/>
              <a:gd name="connsiteY197" fmla="*/ 1914863 h 2083506"/>
              <a:gd name="connsiteX198" fmla="*/ 2568063 w 12191999"/>
              <a:gd name="connsiteY198" fmla="*/ 1936283 h 2083506"/>
              <a:gd name="connsiteX199" fmla="*/ 2489784 w 12191999"/>
              <a:gd name="connsiteY199" fmla="*/ 1943720 h 2083506"/>
              <a:gd name="connsiteX200" fmla="*/ 2458978 w 12191999"/>
              <a:gd name="connsiteY200" fmla="*/ 1938095 h 2083506"/>
              <a:gd name="connsiteX201" fmla="*/ 2318712 w 12191999"/>
              <a:gd name="connsiteY201" fmla="*/ 1934474 h 2083506"/>
              <a:gd name="connsiteX202" fmla="*/ 2268709 w 12191999"/>
              <a:gd name="connsiteY202" fmla="*/ 1940521 h 2083506"/>
              <a:gd name="connsiteX203" fmla="*/ 2264080 w 12191999"/>
              <a:gd name="connsiteY203" fmla="*/ 1941232 h 2083506"/>
              <a:gd name="connsiteX204" fmla="*/ 2254684 w 12191999"/>
              <a:gd name="connsiteY204" fmla="*/ 1943524 h 2083506"/>
              <a:gd name="connsiteX205" fmla="*/ 2252523 w 12191999"/>
              <a:gd name="connsiteY205" fmla="*/ 1943004 h 2083506"/>
              <a:gd name="connsiteX206" fmla="*/ 2173350 w 12191999"/>
              <a:gd name="connsiteY206" fmla="*/ 1929202 h 2083506"/>
              <a:gd name="connsiteX207" fmla="*/ 2155266 w 12191999"/>
              <a:gd name="connsiteY207" fmla="*/ 1920267 h 2083506"/>
              <a:gd name="connsiteX208" fmla="*/ 2091013 w 12191999"/>
              <a:gd name="connsiteY208" fmla="*/ 1914631 h 2083506"/>
              <a:gd name="connsiteX209" fmla="*/ 2030712 w 12191999"/>
              <a:gd name="connsiteY209" fmla="*/ 1897690 h 2083506"/>
              <a:gd name="connsiteX210" fmla="*/ 1908838 w 12191999"/>
              <a:gd name="connsiteY210" fmla="*/ 1892222 h 2083506"/>
              <a:gd name="connsiteX211" fmla="*/ 1877796 w 12191999"/>
              <a:gd name="connsiteY211" fmla="*/ 1883887 h 2083506"/>
              <a:gd name="connsiteX212" fmla="*/ 1875824 w 12191999"/>
              <a:gd name="connsiteY212" fmla="*/ 1879265 h 2083506"/>
              <a:gd name="connsiteX213" fmla="*/ 1823048 w 12191999"/>
              <a:gd name="connsiteY213" fmla="*/ 1881064 h 2083506"/>
              <a:gd name="connsiteX214" fmla="*/ 1765736 w 12191999"/>
              <a:gd name="connsiteY214" fmla="*/ 1856578 h 2083506"/>
              <a:gd name="connsiteX215" fmla="*/ 1725669 w 12191999"/>
              <a:gd name="connsiteY215" fmla="*/ 1833744 h 2083506"/>
              <a:gd name="connsiteX216" fmla="*/ 1725216 w 12191999"/>
              <a:gd name="connsiteY216" fmla="*/ 1829447 h 2083506"/>
              <a:gd name="connsiteX217" fmla="*/ 1721485 w 12191999"/>
              <a:gd name="connsiteY217" fmla="*/ 1828960 h 2083506"/>
              <a:gd name="connsiteX218" fmla="*/ 1717786 w 12191999"/>
              <a:gd name="connsiteY218" fmla="*/ 1832224 h 2083506"/>
              <a:gd name="connsiteX219" fmla="*/ 1689907 w 12191999"/>
              <a:gd name="connsiteY219" fmla="*/ 1825425 h 2083506"/>
              <a:gd name="connsiteX220" fmla="*/ 1688093 w 12191999"/>
              <a:gd name="connsiteY220" fmla="*/ 1817391 h 2083506"/>
              <a:gd name="connsiteX221" fmla="*/ 1496789 w 12191999"/>
              <a:gd name="connsiteY221" fmla="*/ 1805297 h 2083506"/>
              <a:gd name="connsiteX222" fmla="*/ 1392839 w 12191999"/>
              <a:gd name="connsiteY222" fmla="*/ 1758649 h 2083506"/>
              <a:gd name="connsiteX223" fmla="*/ 1360872 w 12191999"/>
              <a:gd name="connsiteY223" fmla="*/ 1752441 h 2083506"/>
              <a:gd name="connsiteX224" fmla="*/ 1313885 w 12191999"/>
              <a:gd name="connsiteY224" fmla="*/ 1731785 h 2083506"/>
              <a:gd name="connsiteX225" fmla="*/ 1247665 w 12191999"/>
              <a:gd name="connsiteY225" fmla="*/ 1727765 h 2083506"/>
              <a:gd name="connsiteX226" fmla="*/ 1196850 w 12191999"/>
              <a:gd name="connsiteY226" fmla="*/ 1729622 h 2083506"/>
              <a:gd name="connsiteX227" fmla="*/ 1168728 w 12191999"/>
              <a:gd name="connsiteY227" fmla="*/ 1728550 h 2083506"/>
              <a:gd name="connsiteX228" fmla="*/ 1096918 w 12191999"/>
              <a:gd name="connsiteY228" fmla="*/ 1721485 h 2083506"/>
              <a:gd name="connsiteX229" fmla="*/ 1094082 w 12191999"/>
              <a:gd name="connsiteY229" fmla="*/ 1720113 h 2083506"/>
              <a:gd name="connsiteX230" fmla="*/ 1040782 w 12191999"/>
              <a:gd name="connsiteY230" fmla="*/ 1721762 h 2083506"/>
              <a:gd name="connsiteX231" fmla="*/ 955980 w 12191999"/>
              <a:gd name="connsiteY231" fmla="*/ 1719289 h 2083506"/>
              <a:gd name="connsiteX232" fmla="*/ 926108 w 12191999"/>
              <a:gd name="connsiteY232" fmla="*/ 1715917 h 2083506"/>
              <a:gd name="connsiteX233" fmla="*/ 876049 w 12191999"/>
              <a:gd name="connsiteY233" fmla="*/ 1710422 h 2083506"/>
              <a:gd name="connsiteX234" fmla="*/ 839194 w 12191999"/>
              <a:gd name="connsiteY234" fmla="*/ 1700176 h 2083506"/>
              <a:gd name="connsiteX235" fmla="*/ 797112 w 12191999"/>
              <a:gd name="connsiteY235" fmla="*/ 1698014 h 2083506"/>
              <a:gd name="connsiteX236" fmla="*/ 786610 w 12191999"/>
              <a:gd name="connsiteY236" fmla="*/ 1705455 h 2083506"/>
              <a:gd name="connsiteX237" fmla="*/ 741833 w 12191999"/>
              <a:gd name="connsiteY237" fmla="*/ 1700566 h 2083506"/>
              <a:gd name="connsiteX238" fmla="*/ 673985 w 12191999"/>
              <a:gd name="connsiteY238" fmla="*/ 1692278 h 2083506"/>
              <a:gd name="connsiteX239" fmla="*/ 634665 w 12191999"/>
              <a:gd name="connsiteY239" fmla="*/ 1689550 h 2083506"/>
              <a:gd name="connsiteX240" fmla="*/ 527471 w 12191999"/>
              <a:gd name="connsiteY240" fmla="*/ 1679869 h 2083506"/>
              <a:gd name="connsiteX241" fmla="*/ 420260 w 12191999"/>
              <a:gd name="connsiteY241" fmla="*/ 1668475 h 2083506"/>
              <a:gd name="connsiteX242" fmla="*/ 357630 w 12191999"/>
              <a:gd name="connsiteY242" fmla="*/ 1652142 h 2083506"/>
              <a:gd name="connsiteX243" fmla="*/ 269407 w 12191999"/>
              <a:gd name="connsiteY243" fmla="*/ 1643812 h 2083506"/>
              <a:gd name="connsiteX244" fmla="*/ 254769 w 12191999"/>
              <a:gd name="connsiteY244" fmla="*/ 1641013 h 2083506"/>
              <a:gd name="connsiteX245" fmla="*/ 150763 w 12191999"/>
              <a:gd name="connsiteY245" fmla="*/ 1628143 h 2083506"/>
              <a:gd name="connsiteX246" fmla="*/ 29133 w 12191999"/>
              <a:gd name="connsiteY246" fmla="*/ 1626172 h 2083506"/>
              <a:gd name="connsiteX247" fmla="*/ 0 w 12191999"/>
              <a:gd name="connsiteY247" fmla="*/ 1619589 h 2083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</a:cxnLst>
            <a:rect l="l" t="t" r="r" b="b"/>
            <a:pathLst>
              <a:path w="12191999" h="2083506">
                <a:moveTo>
                  <a:pt x="0" y="0"/>
                </a:moveTo>
                <a:lnTo>
                  <a:pt x="9429748" y="0"/>
                </a:lnTo>
                <a:lnTo>
                  <a:pt x="9429748" y="1"/>
                </a:lnTo>
                <a:lnTo>
                  <a:pt x="12191999" y="1"/>
                </a:lnTo>
                <a:lnTo>
                  <a:pt x="12191999" y="1164372"/>
                </a:lnTo>
                <a:lnTo>
                  <a:pt x="12147852" y="1163783"/>
                </a:lnTo>
                <a:cubicBezTo>
                  <a:pt x="12063101" y="1189107"/>
                  <a:pt x="12045020" y="1156925"/>
                  <a:pt x="11993604" y="1153496"/>
                </a:cubicBezTo>
                <a:cubicBezTo>
                  <a:pt x="11954216" y="1165241"/>
                  <a:pt x="11911195" y="1167350"/>
                  <a:pt x="11865319" y="1176624"/>
                </a:cubicBezTo>
                <a:cubicBezTo>
                  <a:pt x="11822513" y="1184682"/>
                  <a:pt x="11766915" y="1201558"/>
                  <a:pt x="11718353" y="1209136"/>
                </a:cubicBezTo>
                <a:cubicBezTo>
                  <a:pt x="11675379" y="1217463"/>
                  <a:pt x="11638007" y="1216639"/>
                  <a:pt x="11609067" y="1218512"/>
                </a:cubicBezTo>
                <a:cubicBezTo>
                  <a:pt x="11597582" y="1221322"/>
                  <a:pt x="11554280" y="1243577"/>
                  <a:pt x="11545958" y="1240430"/>
                </a:cubicBezTo>
                <a:lnTo>
                  <a:pt x="11445770" y="1225780"/>
                </a:lnTo>
                <a:cubicBezTo>
                  <a:pt x="11425543" y="1230782"/>
                  <a:pt x="11413740" y="1222096"/>
                  <a:pt x="11398842" y="1227250"/>
                </a:cubicBezTo>
                <a:cubicBezTo>
                  <a:pt x="11367060" y="1233093"/>
                  <a:pt x="11269285" y="1263712"/>
                  <a:pt x="11240093" y="1266797"/>
                </a:cubicBezTo>
                <a:cubicBezTo>
                  <a:pt x="11197297" y="1273685"/>
                  <a:pt x="11181311" y="1272682"/>
                  <a:pt x="11141364" y="1288059"/>
                </a:cubicBezTo>
                <a:cubicBezTo>
                  <a:pt x="11099891" y="1305386"/>
                  <a:pt x="11051533" y="1319157"/>
                  <a:pt x="11015396" y="1353104"/>
                </a:cubicBezTo>
                <a:cubicBezTo>
                  <a:pt x="11009424" y="1362217"/>
                  <a:pt x="10992328" y="1361966"/>
                  <a:pt x="10973905" y="1365109"/>
                </a:cubicBezTo>
                <a:cubicBezTo>
                  <a:pt x="10955482" y="1368254"/>
                  <a:pt x="10907369" y="1372817"/>
                  <a:pt x="10904858" y="1371966"/>
                </a:cubicBezTo>
                <a:cubicBezTo>
                  <a:pt x="10880521" y="1379494"/>
                  <a:pt x="10873670" y="1399734"/>
                  <a:pt x="10827883" y="1410270"/>
                </a:cubicBezTo>
                <a:cubicBezTo>
                  <a:pt x="10790248" y="1415655"/>
                  <a:pt x="10724899" y="1420726"/>
                  <a:pt x="10690996" y="1426394"/>
                </a:cubicBezTo>
                <a:cubicBezTo>
                  <a:pt x="10676463" y="1423331"/>
                  <a:pt x="10634514" y="1436908"/>
                  <a:pt x="10624461" y="1444283"/>
                </a:cubicBezTo>
                <a:cubicBezTo>
                  <a:pt x="10601952" y="1468442"/>
                  <a:pt x="10536224" y="1460228"/>
                  <a:pt x="10517208" y="1478947"/>
                </a:cubicBezTo>
                <a:cubicBezTo>
                  <a:pt x="10509508" y="1482271"/>
                  <a:pt x="10505833" y="1468818"/>
                  <a:pt x="10497937" y="1469831"/>
                </a:cubicBezTo>
                <a:lnTo>
                  <a:pt x="10471201" y="1486037"/>
                </a:lnTo>
                <a:lnTo>
                  <a:pt x="10448263" y="1478223"/>
                </a:lnTo>
                <a:lnTo>
                  <a:pt x="10388089" y="1507175"/>
                </a:lnTo>
                <a:cubicBezTo>
                  <a:pt x="10350285" y="1513081"/>
                  <a:pt x="10383281" y="1526586"/>
                  <a:pt x="10333720" y="1515848"/>
                </a:cubicBezTo>
                <a:cubicBezTo>
                  <a:pt x="10286428" y="1526223"/>
                  <a:pt x="10174884" y="1550019"/>
                  <a:pt x="10104338" y="1569424"/>
                </a:cubicBezTo>
                <a:cubicBezTo>
                  <a:pt x="10066963" y="1581564"/>
                  <a:pt x="9967395" y="1605712"/>
                  <a:pt x="9910445" y="1632275"/>
                </a:cubicBezTo>
                <a:cubicBezTo>
                  <a:pt x="9856131" y="1644130"/>
                  <a:pt x="9831118" y="1689967"/>
                  <a:pt x="9770872" y="1688088"/>
                </a:cubicBezTo>
                <a:cubicBezTo>
                  <a:pt x="9769882" y="1691843"/>
                  <a:pt x="9737016" y="1697044"/>
                  <a:pt x="9733849" y="1700034"/>
                </a:cubicBezTo>
                <a:lnTo>
                  <a:pt x="9703714" y="1730093"/>
                </a:lnTo>
                <a:lnTo>
                  <a:pt x="9698351" y="1730377"/>
                </a:lnTo>
                <a:lnTo>
                  <a:pt x="9632895" y="1736363"/>
                </a:lnTo>
                <a:lnTo>
                  <a:pt x="9569107" y="1741010"/>
                </a:lnTo>
                <a:cubicBezTo>
                  <a:pt x="9558961" y="1745882"/>
                  <a:pt x="9548028" y="1750646"/>
                  <a:pt x="9536451" y="1755120"/>
                </a:cubicBezTo>
                <a:lnTo>
                  <a:pt x="9529385" y="1757515"/>
                </a:lnTo>
                <a:lnTo>
                  <a:pt x="9498527" y="1753117"/>
                </a:lnTo>
                <a:lnTo>
                  <a:pt x="9436642" y="1755478"/>
                </a:lnTo>
                <a:lnTo>
                  <a:pt x="9429748" y="1756317"/>
                </a:lnTo>
                <a:lnTo>
                  <a:pt x="9429748" y="1768745"/>
                </a:lnTo>
                <a:lnTo>
                  <a:pt x="9425802" y="1769273"/>
                </a:lnTo>
                <a:cubicBezTo>
                  <a:pt x="9390751" y="1773262"/>
                  <a:pt x="9371406" y="1773457"/>
                  <a:pt x="9349763" y="1776107"/>
                </a:cubicBezTo>
                <a:cubicBezTo>
                  <a:pt x="9314721" y="1782260"/>
                  <a:pt x="9277650" y="1796217"/>
                  <a:pt x="9256503" y="1800699"/>
                </a:cubicBezTo>
                <a:lnTo>
                  <a:pt x="9222873" y="1803003"/>
                </a:lnTo>
                <a:lnTo>
                  <a:pt x="9224095" y="1807355"/>
                </a:lnTo>
                <a:lnTo>
                  <a:pt x="9211603" y="1807675"/>
                </a:lnTo>
                <a:lnTo>
                  <a:pt x="9183719" y="1807781"/>
                </a:lnTo>
                <a:cubicBezTo>
                  <a:pt x="9166319" y="1808439"/>
                  <a:pt x="9117935" y="1807396"/>
                  <a:pt x="9100221" y="1808989"/>
                </a:cubicBezTo>
                <a:cubicBezTo>
                  <a:pt x="9095111" y="1813630"/>
                  <a:pt x="9087224" y="1816160"/>
                  <a:pt x="9077439" y="1817333"/>
                </a:cubicBezTo>
                <a:lnTo>
                  <a:pt x="9055889" y="1817464"/>
                </a:lnTo>
                <a:lnTo>
                  <a:pt x="8930912" y="1828648"/>
                </a:lnTo>
                <a:lnTo>
                  <a:pt x="8913729" y="1829483"/>
                </a:lnTo>
                <a:lnTo>
                  <a:pt x="8904423" y="1833234"/>
                </a:lnTo>
                <a:cubicBezTo>
                  <a:pt x="8897319" y="1833982"/>
                  <a:pt x="8876911" y="1833498"/>
                  <a:pt x="8871099" y="1833979"/>
                </a:cubicBezTo>
                <a:lnTo>
                  <a:pt x="8869557" y="1836113"/>
                </a:lnTo>
                <a:cubicBezTo>
                  <a:pt x="8851043" y="1839524"/>
                  <a:pt x="8781405" y="1850882"/>
                  <a:pt x="8760021" y="1854442"/>
                </a:cubicBezTo>
                <a:cubicBezTo>
                  <a:pt x="8755749" y="1851161"/>
                  <a:pt x="8746183" y="1856343"/>
                  <a:pt x="8741254" y="1857469"/>
                </a:cubicBezTo>
                <a:cubicBezTo>
                  <a:pt x="8740491" y="1855259"/>
                  <a:pt x="8728559" y="1854585"/>
                  <a:pt x="8725039" y="1856552"/>
                </a:cubicBezTo>
                <a:cubicBezTo>
                  <a:pt x="8641157" y="1867333"/>
                  <a:pt x="8683145" y="1845054"/>
                  <a:pt x="8635265" y="1859168"/>
                </a:cubicBezTo>
                <a:cubicBezTo>
                  <a:pt x="8626795" y="1860103"/>
                  <a:pt x="8619931" y="1859212"/>
                  <a:pt x="8613911" y="1857561"/>
                </a:cubicBezTo>
                <a:lnTo>
                  <a:pt x="8604931" y="1854170"/>
                </a:lnTo>
                <a:lnTo>
                  <a:pt x="8570171" y="1860579"/>
                </a:lnTo>
                <a:cubicBezTo>
                  <a:pt x="8553049" y="1862813"/>
                  <a:pt x="8535028" y="1864294"/>
                  <a:pt x="8516537" y="1864971"/>
                </a:cubicBezTo>
                <a:cubicBezTo>
                  <a:pt x="8512388" y="1860455"/>
                  <a:pt x="8497874" y="1866870"/>
                  <a:pt x="8491046" y="1868141"/>
                </a:cubicBezTo>
                <a:cubicBezTo>
                  <a:pt x="8490975" y="1865191"/>
                  <a:pt x="8475847" y="1863778"/>
                  <a:pt x="8470478" y="1866216"/>
                </a:cubicBezTo>
                <a:cubicBezTo>
                  <a:pt x="8357654" y="1876758"/>
                  <a:pt x="8421139" y="1849210"/>
                  <a:pt x="8353433" y="1865729"/>
                </a:cubicBezTo>
                <a:lnTo>
                  <a:pt x="8347675" y="1865075"/>
                </a:lnTo>
                <a:lnTo>
                  <a:pt x="8343939" y="1865677"/>
                </a:lnTo>
                <a:cubicBezTo>
                  <a:pt x="8309852" y="1870841"/>
                  <a:pt x="8272587" y="1875809"/>
                  <a:pt x="8221566" y="1881148"/>
                </a:cubicBezTo>
                <a:cubicBezTo>
                  <a:pt x="8158043" y="1892960"/>
                  <a:pt x="8095547" y="1914042"/>
                  <a:pt x="8066095" y="1919902"/>
                </a:cubicBezTo>
                <a:cubicBezTo>
                  <a:pt x="8058949" y="1919234"/>
                  <a:pt x="8051921" y="1917862"/>
                  <a:pt x="8044849" y="1916308"/>
                </a:cubicBezTo>
                <a:lnTo>
                  <a:pt x="8041142" y="1915506"/>
                </a:lnTo>
                <a:lnTo>
                  <a:pt x="8022159" y="1911521"/>
                </a:lnTo>
                <a:lnTo>
                  <a:pt x="7944932" y="1917265"/>
                </a:lnTo>
                <a:lnTo>
                  <a:pt x="7879011" y="1928570"/>
                </a:lnTo>
                <a:lnTo>
                  <a:pt x="7865529" y="1934399"/>
                </a:lnTo>
                <a:lnTo>
                  <a:pt x="7774801" y="1947969"/>
                </a:lnTo>
                <a:lnTo>
                  <a:pt x="7748398" y="1955982"/>
                </a:lnTo>
                <a:lnTo>
                  <a:pt x="7740684" y="1955717"/>
                </a:lnTo>
                <a:cubicBezTo>
                  <a:pt x="7728362" y="1958584"/>
                  <a:pt x="7714099" y="1968442"/>
                  <a:pt x="7712976" y="1960442"/>
                </a:cubicBezTo>
                <a:lnTo>
                  <a:pt x="7699956" y="1966104"/>
                </a:lnTo>
                <a:lnTo>
                  <a:pt x="7684158" y="1962927"/>
                </a:lnTo>
                <a:cubicBezTo>
                  <a:pt x="7674684" y="1962643"/>
                  <a:pt x="7652105" y="1963177"/>
                  <a:pt x="7643109" y="1964400"/>
                </a:cubicBezTo>
                <a:lnTo>
                  <a:pt x="7630180" y="1970266"/>
                </a:lnTo>
                <a:lnTo>
                  <a:pt x="7609131" y="1971774"/>
                </a:lnTo>
                <a:cubicBezTo>
                  <a:pt x="7596694" y="1971644"/>
                  <a:pt x="7570258" y="1969757"/>
                  <a:pt x="7555555" y="1969491"/>
                </a:cubicBezTo>
                <a:cubicBezTo>
                  <a:pt x="7541460" y="1966540"/>
                  <a:pt x="7530571" y="1964848"/>
                  <a:pt x="7520919" y="1970177"/>
                </a:cubicBezTo>
                <a:cubicBezTo>
                  <a:pt x="7500295" y="1966884"/>
                  <a:pt x="7480780" y="1949401"/>
                  <a:pt x="7456258" y="1960468"/>
                </a:cubicBezTo>
                <a:cubicBezTo>
                  <a:pt x="7434946" y="1957506"/>
                  <a:pt x="7435772" y="1952500"/>
                  <a:pt x="7393047" y="1952408"/>
                </a:cubicBezTo>
                <a:cubicBezTo>
                  <a:pt x="7356520" y="1952860"/>
                  <a:pt x="7236307" y="1958626"/>
                  <a:pt x="7199912" y="1959913"/>
                </a:cubicBezTo>
                <a:cubicBezTo>
                  <a:pt x="7176501" y="1959942"/>
                  <a:pt x="7160098" y="1958343"/>
                  <a:pt x="7146774" y="1956641"/>
                </a:cubicBezTo>
                <a:lnTo>
                  <a:pt x="7122244" y="1953891"/>
                </a:lnTo>
                <a:lnTo>
                  <a:pt x="7032241" y="1962723"/>
                </a:lnTo>
                <a:cubicBezTo>
                  <a:pt x="6997214" y="1965198"/>
                  <a:pt x="6963725" y="1968396"/>
                  <a:pt x="6941492" y="1976868"/>
                </a:cubicBezTo>
                <a:cubicBezTo>
                  <a:pt x="6947015" y="1970398"/>
                  <a:pt x="6923088" y="1965379"/>
                  <a:pt x="6906514" y="1968589"/>
                </a:cubicBezTo>
                <a:cubicBezTo>
                  <a:pt x="6925890" y="1943204"/>
                  <a:pt x="6840983" y="1991464"/>
                  <a:pt x="6826395" y="1974141"/>
                </a:cubicBezTo>
                <a:cubicBezTo>
                  <a:pt x="6825676" y="1990223"/>
                  <a:pt x="6751393" y="2017492"/>
                  <a:pt x="6716431" y="2004297"/>
                </a:cubicBezTo>
                <a:cubicBezTo>
                  <a:pt x="6663167" y="2007518"/>
                  <a:pt x="6625450" y="2020811"/>
                  <a:pt x="6569607" y="2015496"/>
                </a:cubicBezTo>
                <a:cubicBezTo>
                  <a:pt x="6567874" y="2017648"/>
                  <a:pt x="6565034" y="2019449"/>
                  <a:pt x="6561430" y="2020996"/>
                </a:cubicBezTo>
                <a:lnTo>
                  <a:pt x="6549371" y="2024747"/>
                </a:lnTo>
                <a:lnTo>
                  <a:pt x="6547040" y="2024474"/>
                </a:lnTo>
                <a:cubicBezTo>
                  <a:pt x="6537882" y="2024425"/>
                  <a:pt x="6533193" y="2025332"/>
                  <a:pt x="6530482" y="2026659"/>
                </a:cubicBezTo>
                <a:lnTo>
                  <a:pt x="6528565" y="2028600"/>
                </a:lnTo>
                <a:lnTo>
                  <a:pt x="6517741" y="2030558"/>
                </a:lnTo>
                <a:lnTo>
                  <a:pt x="6497855" y="2035650"/>
                </a:lnTo>
                <a:lnTo>
                  <a:pt x="6492785" y="2035444"/>
                </a:lnTo>
                <a:lnTo>
                  <a:pt x="6460692" y="2041321"/>
                </a:lnTo>
                <a:lnTo>
                  <a:pt x="6459609" y="2040851"/>
                </a:lnTo>
                <a:cubicBezTo>
                  <a:pt x="6456451" y="2039933"/>
                  <a:pt x="6452734" y="2039508"/>
                  <a:pt x="6447765" y="2040102"/>
                </a:cubicBezTo>
                <a:cubicBezTo>
                  <a:pt x="6446007" y="2031126"/>
                  <a:pt x="6441093" y="2037380"/>
                  <a:pt x="6426590" y="2039928"/>
                </a:cubicBezTo>
                <a:cubicBezTo>
                  <a:pt x="6423606" y="2033241"/>
                  <a:pt x="6413230" y="2032925"/>
                  <a:pt x="6401693" y="2033537"/>
                </a:cubicBezTo>
                <a:lnTo>
                  <a:pt x="6387141" y="2033161"/>
                </a:lnTo>
                <a:lnTo>
                  <a:pt x="6357846" y="2036782"/>
                </a:lnTo>
                <a:lnTo>
                  <a:pt x="6342914" y="2037585"/>
                </a:lnTo>
                <a:lnTo>
                  <a:pt x="6336300" y="2038781"/>
                </a:lnTo>
                <a:lnTo>
                  <a:pt x="6317178" y="2038968"/>
                </a:lnTo>
                <a:lnTo>
                  <a:pt x="6161427" y="2047338"/>
                </a:lnTo>
                <a:cubicBezTo>
                  <a:pt x="6147824" y="2057658"/>
                  <a:pt x="6118908" y="2077615"/>
                  <a:pt x="6097339" y="2082438"/>
                </a:cubicBezTo>
                <a:cubicBezTo>
                  <a:pt x="6090149" y="2084046"/>
                  <a:pt x="6083776" y="2083972"/>
                  <a:pt x="6079059" y="2081299"/>
                </a:cubicBezTo>
                <a:cubicBezTo>
                  <a:pt x="6063900" y="2082334"/>
                  <a:pt x="6011621" y="2084537"/>
                  <a:pt x="5998439" y="2070958"/>
                </a:cubicBezTo>
                <a:cubicBezTo>
                  <a:pt x="5976443" y="2071759"/>
                  <a:pt x="5925514" y="2069780"/>
                  <a:pt x="5904290" y="2070255"/>
                </a:cubicBezTo>
                <a:cubicBezTo>
                  <a:pt x="5871515" y="2066244"/>
                  <a:pt x="5843986" y="2088249"/>
                  <a:pt x="5814867" y="2079032"/>
                </a:cubicBezTo>
                <a:cubicBezTo>
                  <a:pt x="5792003" y="2070559"/>
                  <a:pt x="5750009" y="2076273"/>
                  <a:pt x="5725743" y="2070558"/>
                </a:cubicBezTo>
                <a:cubicBezTo>
                  <a:pt x="5716432" y="2058355"/>
                  <a:pt x="5667424" y="2047322"/>
                  <a:pt x="5650546" y="2052412"/>
                </a:cubicBezTo>
                <a:cubicBezTo>
                  <a:pt x="5614627" y="2046084"/>
                  <a:pt x="5608108" y="2028306"/>
                  <a:pt x="5581284" y="2023175"/>
                </a:cubicBezTo>
                <a:lnTo>
                  <a:pt x="5572593" y="2018391"/>
                </a:lnTo>
                <a:lnTo>
                  <a:pt x="5548580" y="2016951"/>
                </a:lnTo>
                <a:cubicBezTo>
                  <a:pt x="5523726" y="2017783"/>
                  <a:pt x="5498337" y="2019663"/>
                  <a:pt x="5471173" y="2018786"/>
                </a:cubicBezTo>
                <a:cubicBezTo>
                  <a:pt x="5447687" y="2003020"/>
                  <a:pt x="5353807" y="2022324"/>
                  <a:pt x="5340320" y="2037611"/>
                </a:cubicBezTo>
                <a:cubicBezTo>
                  <a:pt x="5340015" y="2024215"/>
                  <a:pt x="5271937" y="2042455"/>
                  <a:pt x="5254376" y="2042928"/>
                </a:cubicBezTo>
                <a:cubicBezTo>
                  <a:pt x="5248522" y="2043086"/>
                  <a:pt x="5248281" y="2041270"/>
                  <a:pt x="5258035" y="2035649"/>
                </a:cubicBezTo>
                <a:cubicBezTo>
                  <a:pt x="5239374" y="2037214"/>
                  <a:pt x="5220112" y="2030252"/>
                  <a:pt x="5230622" y="2024576"/>
                </a:cubicBezTo>
                <a:cubicBezTo>
                  <a:pt x="5173932" y="2036724"/>
                  <a:pt x="5090262" y="2024645"/>
                  <a:pt x="5026203" y="2030162"/>
                </a:cubicBezTo>
                <a:cubicBezTo>
                  <a:pt x="4991280" y="2016814"/>
                  <a:pt x="5010212" y="2029164"/>
                  <a:pt x="4973988" y="2026668"/>
                </a:cubicBezTo>
                <a:cubicBezTo>
                  <a:pt x="4983896" y="2038955"/>
                  <a:pt x="4930012" y="2019774"/>
                  <a:pt x="4928030" y="2033642"/>
                </a:cubicBezTo>
                <a:cubicBezTo>
                  <a:pt x="4921501" y="2032748"/>
                  <a:pt x="4915238" y="2031445"/>
                  <a:pt x="4908970" y="2030033"/>
                </a:cubicBezTo>
                <a:lnTo>
                  <a:pt x="4905679" y="2029300"/>
                </a:lnTo>
                <a:lnTo>
                  <a:pt x="4892525" y="2028768"/>
                </a:lnTo>
                <a:lnTo>
                  <a:pt x="4888818" y="2025619"/>
                </a:lnTo>
                <a:lnTo>
                  <a:pt x="4869018" y="2022668"/>
                </a:lnTo>
                <a:cubicBezTo>
                  <a:pt x="4861602" y="2022028"/>
                  <a:pt x="4853622" y="2021880"/>
                  <a:pt x="4844804" y="2022527"/>
                </a:cubicBezTo>
                <a:cubicBezTo>
                  <a:pt x="4823110" y="2028022"/>
                  <a:pt x="4789330" y="2021287"/>
                  <a:pt x="4758778" y="2021694"/>
                </a:cubicBezTo>
                <a:lnTo>
                  <a:pt x="4744748" y="2023396"/>
                </a:lnTo>
                <a:lnTo>
                  <a:pt x="4698956" y="2020558"/>
                </a:lnTo>
                <a:cubicBezTo>
                  <a:pt x="4685921" y="2020008"/>
                  <a:pt x="4672392" y="2019718"/>
                  <a:pt x="4658147" y="2019920"/>
                </a:cubicBezTo>
                <a:lnTo>
                  <a:pt x="4631706" y="2021274"/>
                </a:lnTo>
                <a:lnTo>
                  <a:pt x="4624776" y="2020152"/>
                </a:lnTo>
                <a:cubicBezTo>
                  <a:pt x="4612703" y="2020277"/>
                  <a:pt x="4596727" y="2024226"/>
                  <a:pt x="4598150" y="2019429"/>
                </a:cubicBezTo>
                <a:lnTo>
                  <a:pt x="4584588" y="2021092"/>
                </a:lnTo>
                <a:lnTo>
                  <a:pt x="4571203" y="2017263"/>
                </a:lnTo>
                <a:cubicBezTo>
                  <a:pt x="4569736" y="2016374"/>
                  <a:pt x="4568633" y="2015427"/>
                  <a:pt x="4567930" y="2014458"/>
                </a:cubicBezTo>
                <a:lnTo>
                  <a:pt x="4548984" y="2015717"/>
                </a:lnTo>
                <a:lnTo>
                  <a:pt x="4533451" y="2012976"/>
                </a:lnTo>
                <a:lnTo>
                  <a:pt x="4519910" y="2014768"/>
                </a:lnTo>
                <a:lnTo>
                  <a:pt x="4514290" y="2014364"/>
                </a:lnTo>
                <a:lnTo>
                  <a:pt x="4500320" y="2013007"/>
                </a:lnTo>
                <a:cubicBezTo>
                  <a:pt x="4493159" y="2012056"/>
                  <a:pt x="4485144" y="2010910"/>
                  <a:pt x="4476219" y="2009993"/>
                </a:cubicBezTo>
                <a:lnTo>
                  <a:pt x="4468701" y="2009574"/>
                </a:lnTo>
                <a:lnTo>
                  <a:pt x="4452333" y="2004964"/>
                </a:lnTo>
                <a:cubicBezTo>
                  <a:pt x="4440422" y="2001479"/>
                  <a:pt x="4431048" y="1999130"/>
                  <a:pt x="4420644" y="2001021"/>
                </a:cubicBezTo>
                <a:cubicBezTo>
                  <a:pt x="4402911" y="1996519"/>
                  <a:pt x="4390524" y="1983900"/>
                  <a:pt x="4364856" y="1987267"/>
                </a:cubicBezTo>
                <a:cubicBezTo>
                  <a:pt x="4372645" y="1981550"/>
                  <a:pt x="4336350" y="1986575"/>
                  <a:pt x="4332062" y="1980703"/>
                </a:cubicBezTo>
                <a:cubicBezTo>
                  <a:pt x="4330083" y="1975974"/>
                  <a:pt x="4318612" y="1976397"/>
                  <a:pt x="4309876" y="1974653"/>
                </a:cubicBezTo>
                <a:cubicBezTo>
                  <a:pt x="4303650" y="1969824"/>
                  <a:pt x="4259693" y="1965414"/>
                  <a:pt x="4244391" y="1966109"/>
                </a:cubicBezTo>
                <a:cubicBezTo>
                  <a:pt x="4201255" y="1970914"/>
                  <a:pt x="4166558" y="1951471"/>
                  <a:pt x="4132071" y="1954813"/>
                </a:cubicBezTo>
                <a:cubicBezTo>
                  <a:pt x="4123041" y="1954358"/>
                  <a:pt x="4115554" y="1953263"/>
                  <a:pt x="4109069" y="1951778"/>
                </a:cubicBezTo>
                <a:lnTo>
                  <a:pt x="4092908" y="1946662"/>
                </a:lnTo>
                <a:cubicBezTo>
                  <a:pt x="4092707" y="1945539"/>
                  <a:pt x="4092506" y="1944415"/>
                  <a:pt x="4092306" y="1943291"/>
                </a:cubicBezTo>
                <a:lnTo>
                  <a:pt x="4080234" y="1941219"/>
                </a:lnTo>
                <a:lnTo>
                  <a:pt x="4077778" y="1940145"/>
                </a:lnTo>
                <a:cubicBezTo>
                  <a:pt x="4073105" y="1938081"/>
                  <a:pt x="4068339" y="1936119"/>
                  <a:pt x="4062936" y="1934506"/>
                </a:cubicBezTo>
                <a:cubicBezTo>
                  <a:pt x="4048082" y="1947155"/>
                  <a:pt x="4014523" y="1922869"/>
                  <a:pt x="4012506" y="1935475"/>
                </a:cubicBezTo>
                <a:cubicBezTo>
                  <a:pt x="3980228" y="1928812"/>
                  <a:pt x="3986775" y="1942559"/>
                  <a:pt x="3965880" y="1925968"/>
                </a:cubicBezTo>
                <a:cubicBezTo>
                  <a:pt x="3899515" y="1923414"/>
                  <a:pt x="3830855" y="1902158"/>
                  <a:pt x="3765338" y="1906649"/>
                </a:cubicBezTo>
                <a:cubicBezTo>
                  <a:pt x="3780686" y="1902635"/>
                  <a:pt x="3768784" y="1893856"/>
                  <a:pt x="3749493" y="1893071"/>
                </a:cubicBezTo>
                <a:cubicBezTo>
                  <a:pt x="3807776" y="1876857"/>
                  <a:pt x="3656400" y="1898030"/>
                  <a:pt x="3672704" y="1881383"/>
                </a:cubicBezTo>
                <a:cubicBezTo>
                  <a:pt x="3645532" y="1893973"/>
                  <a:pt x="3537791" y="1900656"/>
                  <a:pt x="3530082" y="1883187"/>
                </a:cubicBezTo>
                <a:cubicBezTo>
                  <a:pt x="3479808" y="1875044"/>
                  <a:pt x="3426017" y="1877998"/>
                  <a:pt x="3387664" y="1862579"/>
                </a:cubicBezTo>
                <a:cubicBezTo>
                  <a:pt x="3382649" y="1863935"/>
                  <a:pt x="3377277" y="1864791"/>
                  <a:pt x="3371681" y="1865293"/>
                </a:cubicBezTo>
                <a:lnTo>
                  <a:pt x="3355305" y="1865842"/>
                </a:lnTo>
                <a:lnTo>
                  <a:pt x="3353790" y="1865158"/>
                </a:lnTo>
                <a:cubicBezTo>
                  <a:pt x="3346144" y="1863282"/>
                  <a:pt x="3340687" y="1863057"/>
                  <a:pt x="3336210" y="1863564"/>
                </a:cubicBezTo>
                <a:lnTo>
                  <a:pt x="3331381" y="1864716"/>
                </a:lnTo>
                <a:lnTo>
                  <a:pt x="3319012" y="1864093"/>
                </a:lnTo>
                <a:lnTo>
                  <a:pt x="3293818" y="1864135"/>
                </a:lnTo>
                <a:lnTo>
                  <a:pt x="3289881" y="1862954"/>
                </a:lnTo>
                <a:lnTo>
                  <a:pt x="3253090" y="1861164"/>
                </a:lnTo>
                <a:cubicBezTo>
                  <a:pt x="3253042" y="1860968"/>
                  <a:pt x="3252996" y="1860771"/>
                  <a:pt x="3252949" y="1860574"/>
                </a:cubicBezTo>
                <a:cubicBezTo>
                  <a:pt x="3251799" y="1859213"/>
                  <a:pt x="3249368" y="1858131"/>
                  <a:pt x="3244187" y="1857604"/>
                </a:cubicBezTo>
                <a:cubicBezTo>
                  <a:pt x="3250860" y="1853873"/>
                  <a:pt x="3250577" y="1852999"/>
                  <a:pt x="3246570" y="1852946"/>
                </a:cubicBezTo>
                <a:lnTo>
                  <a:pt x="3237810" y="1853064"/>
                </a:lnTo>
                <a:lnTo>
                  <a:pt x="3230822" y="1855474"/>
                </a:lnTo>
                <a:cubicBezTo>
                  <a:pt x="3206812" y="1862286"/>
                  <a:pt x="3176733" y="1868865"/>
                  <a:pt x="3136549" y="1874037"/>
                </a:cubicBezTo>
                <a:cubicBezTo>
                  <a:pt x="3081163" y="1880168"/>
                  <a:pt x="2902557" y="1900580"/>
                  <a:pt x="2845754" y="1910932"/>
                </a:cubicBezTo>
                <a:cubicBezTo>
                  <a:pt x="2860822" y="1944376"/>
                  <a:pt x="2813389" y="1905358"/>
                  <a:pt x="2786878" y="1917162"/>
                </a:cubicBezTo>
                <a:cubicBezTo>
                  <a:pt x="2766803" y="1917398"/>
                  <a:pt x="2741628" y="1915886"/>
                  <a:pt x="2725298" y="1912340"/>
                </a:cubicBezTo>
                <a:cubicBezTo>
                  <a:pt x="2716680" y="1911427"/>
                  <a:pt x="2707572" y="1911972"/>
                  <a:pt x="2697754" y="1914863"/>
                </a:cubicBezTo>
                <a:cubicBezTo>
                  <a:pt x="2667185" y="1939014"/>
                  <a:pt x="2622149" y="1926211"/>
                  <a:pt x="2568063" y="1936283"/>
                </a:cubicBezTo>
                <a:cubicBezTo>
                  <a:pt x="2552625" y="1932001"/>
                  <a:pt x="2502682" y="1953378"/>
                  <a:pt x="2489784" y="1943720"/>
                </a:cubicBezTo>
                <a:cubicBezTo>
                  <a:pt x="2478524" y="1943155"/>
                  <a:pt x="2467418" y="1949411"/>
                  <a:pt x="2458978" y="1938095"/>
                </a:cubicBezTo>
                <a:cubicBezTo>
                  <a:pt x="2417552" y="1934639"/>
                  <a:pt x="2366376" y="1931293"/>
                  <a:pt x="2318712" y="1934474"/>
                </a:cubicBezTo>
                <a:cubicBezTo>
                  <a:pt x="2296029" y="1936526"/>
                  <a:pt x="2282069" y="1938434"/>
                  <a:pt x="2268709" y="1940521"/>
                </a:cubicBezTo>
                <a:lnTo>
                  <a:pt x="2264080" y="1941232"/>
                </a:lnTo>
                <a:lnTo>
                  <a:pt x="2254684" y="1943524"/>
                </a:lnTo>
                <a:lnTo>
                  <a:pt x="2252523" y="1943004"/>
                </a:lnTo>
                <a:lnTo>
                  <a:pt x="2173350" y="1929202"/>
                </a:lnTo>
                <a:lnTo>
                  <a:pt x="2155266" y="1920267"/>
                </a:lnTo>
                <a:lnTo>
                  <a:pt x="2091013" y="1914631"/>
                </a:lnTo>
                <a:cubicBezTo>
                  <a:pt x="2033357" y="1920614"/>
                  <a:pt x="2070513" y="1905065"/>
                  <a:pt x="2030712" y="1897690"/>
                </a:cubicBezTo>
                <a:cubicBezTo>
                  <a:pt x="1994539" y="1893055"/>
                  <a:pt x="1958569" y="1883188"/>
                  <a:pt x="1908838" y="1892222"/>
                </a:cubicBezTo>
                <a:cubicBezTo>
                  <a:pt x="1897236" y="1896147"/>
                  <a:pt x="1883338" y="1892415"/>
                  <a:pt x="1877796" y="1883887"/>
                </a:cubicBezTo>
                <a:cubicBezTo>
                  <a:pt x="1876842" y="1882419"/>
                  <a:pt x="1876177" y="1880863"/>
                  <a:pt x="1875824" y="1879265"/>
                </a:cubicBezTo>
                <a:cubicBezTo>
                  <a:pt x="1843474" y="1887199"/>
                  <a:pt x="1841511" y="1873818"/>
                  <a:pt x="1823048" y="1881064"/>
                </a:cubicBezTo>
                <a:cubicBezTo>
                  <a:pt x="1792640" y="1872164"/>
                  <a:pt x="1782358" y="1850450"/>
                  <a:pt x="1765736" y="1856578"/>
                </a:cubicBezTo>
                <a:cubicBezTo>
                  <a:pt x="1753024" y="1849107"/>
                  <a:pt x="1745932" y="1828316"/>
                  <a:pt x="1725669" y="1833744"/>
                </a:cubicBezTo>
                <a:cubicBezTo>
                  <a:pt x="1727428" y="1831405"/>
                  <a:pt x="1726953" y="1830157"/>
                  <a:pt x="1725216" y="1829447"/>
                </a:cubicBezTo>
                <a:lnTo>
                  <a:pt x="1721485" y="1828960"/>
                </a:lnTo>
                <a:lnTo>
                  <a:pt x="1717786" y="1832224"/>
                </a:lnTo>
                <a:cubicBezTo>
                  <a:pt x="1703445" y="1843277"/>
                  <a:pt x="1706547" y="1827935"/>
                  <a:pt x="1689907" y="1825425"/>
                </a:cubicBezTo>
                <a:cubicBezTo>
                  <a:pt x="1682338" y="1823445"/>
                  <a:pt x="1685181" y="1820226"/>
                  <a:pt x="1688093" y="1817391"/>
                </a:cubicBezTo>
                <a:lnTo>
                  <a:pt x="1496789" y="1805297"/>
                </a:lnTo>
                <a:cubicBezTo>
                  <a:pt x="1463551" y="1793913"/>
                  <a:pt x="1426345" y="1786892"/>
                  <a:pt x="1392839" y="1758649"/>
                </a:cubicBezTo>
                <a:cubicBezTo>
                  <a:pt x="1386461" y="1750573"/>
                  <a:pt x="1374031" y="1756918"/>
                  <a:pt x="1360872" y="1752441"/>
                </a:cubicBezTo>
                <a:cubicBezTo>
                  <a:pt x="1347711" y="1747963"/>
                  <a:pt x="1332751" y="1735898"/>
                  <a:pt x="1313885" y="1731785"/>
                </a:cubicBezTo>
                <a:cubicBezTo>
                  <a:pt x="1281989" y="1726305"/>
                  <a:pt x="1256405" y="1739744"/>
                  <a:pt x="1247665" y="1727765"/>
                </a:cubicBezTo>
                <a:cubicBezTo>
                  <a:pt x="1231363" y="1728538"/>
                  <a:pt x="1209120" y="1742556"/>
                  <a:pt x="1196850" y="1729622"/>
                </a:cubicBezTo>
                <a:cubicBezTo>
                  <a:pt x="1195195" y="1740224"/>
                  <a:pt x="1178147" y="1721561"/>
                  <a:pt x="1168728" y="1728550"/>
                </a:cubicBezTo>
                <a:cubicBezTo>
                  <a:pt x="1152073" y="1727193"/>
                  <a:pt x="1122804" y="1725926"/>
                  <a:pt x="1096918" y="1721485"/>
                </a:cubicBezTo>
                <a:lnTo>
                  <a:pt x="1094082" y="1720113"/>
                </a:lnTo>
                <a:lnTo>
                  <a:pt x="1040782" y="1721762"/>
                </a:lnTo>
                <a:cubicBezTo>
                  <a:pt x="987172" y="1722352"/>
                  <a:pt x="1023272" y="1708707"/>
                  <a:pt x="955980" y="1719289"/>
                </a:cubicBezTo>
                <a:cubicBezTo>
                  <a:pt x="948995" y="1714208"/>
                  <a:pt x="940521" y="1713816"/>
                  <a:pt x="926108" y="1715917"/>
                </a:cubicBezTo>
                <a:cubicBezTo>
                  <a:pt x="900077" y="1715834"/>
                  <a:pt x="902688" y="1703436"/>
                  <a:pt x="876049" y="1710422"/>
                </a:cubicBezTo>
                <a:cubicBezTo>
                  <a:pt x="881084" y="1703830"/>
                  <a:pt x="826830" y="1706893"/>
                  <a:pt x="839194" y="1700176"/>
                </a:cubicBezTo>
                <a:cubicBezTo>
                  <a:pt x="822548" y="1693764"/>
                  <a:pt x="813674" y="1703628"/>
                  <a:pt x="797112" y="1698014"/>
                </a:cubicBezTo>
                <a:cubicBezTo>
                  <a:pt x="778195" y="1696418"/>
                  <a:pt x="807647" y="1705364"/>
                  <a:pt x="786610" y="1705455"/>
                </a:cubicBezTo>
                <a:cubicBezTo>
                  <a:pt x="761170" y="1704357"/>
                  <a:pt x="760599" y="1716610"/>
                  <a:pt x="741833" y="1700566"/>
                </a:cubicBezTo>
                <a:lnTo>
                  <a:pt x="673985" y="1692278"/>
                </a:lnTo>
                <a:cubicBezTo>
                  <a:pt x="658515" y="1695829"/>
                  <a:pt x="646395" y="1693620"/>
                  <a:pt x="634665" y="1689550"/>
                </a:cubicBezTo>
                <a:cubicBezTo>
                  <a:pt x="599149" y="1689690"/>
                  <a:pt x="567176" y="1683160"/>
                  <a:pt x="527471" y="1679869"/>
                </a:cubicBezTo>
                <a:cubicBezTo>
                  <a:pt x="484099" y="1683240"/>
                  <a:pt x="462693" y="1671949"/>
                  <a:pt x="420260" y="1668475"/>
                </a:cubicBezTo>
                <a:cubicBezTo>
                  <a:pt x="377482" y="1677390"/>
                  <a:pt x="393500" y="1652730"/>
                  <a:pt x="357630" y="1652142"/>
                </a:cubicBezTo>
                <a:cubicBezTo>
                  <a:pt x="298692" y="1659518"/>
                  <a:pt x="359631" y="1643849"/>
                  <a:pt x="269407" y="1643812"/>
                </a:cubicBezTo>
                <a:cubicBezTo>
                  <a:pt x="264204" y="1645215"/>
                  <a:pt x="253436" y="1643159"/>
                  <a:pt x="254769" y="1641013"/>
                </a:cubicBezTo>
                <a:cubicBezTo>
                  <a:pt x="234996" y="1641090"/>
                  <a:pt x="179093" y="1626583"/>
                  <a:pt x="150763" y="1628143"/>
                </a:cubicBezTo>
                <a:cubicBezTo>
                  <a:pt x="96232" y="1619954"/>
                  <a:pt x="68845" y="1629422"/>
                  <a:pt x="29133" y="1626172"/>
                </a:cubicBezTo>
                <a:lnTo>
                  <a:pt x="0" y="16195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BE008D5-0B00-4383-BBF2-9CD6B2B28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675" y="494414"/>
            <a:ext cx="10534650" cy="81740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Point Lies Inside or Outside a Polygon​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33B5FE9-46F1-401C-B9B1-09F6F334934E}"/>
              </a:ext>
            </a:extLst>
          </p:cNvPr>
          <p:cNvGrpSpPr/>
          <p:nvPr/>
        </p:nvGrpSpPr>
        <p:grpSpPr>
          <a:xfrm>
            <a:off x="2242877" y="2680463"/>
            <a:ext cx="7706246" cy="2840476"/>
            <a:chOff x="2242877" y="2680463"/>
            <a:chExt cx="7706246" cy="2840476"/>
          </a:xfrm>
        </p:grpSpPr>
        <p:sp>
          <p:nvSpPr>
            <p:cNvPr id="13" name="Pentagon 12">
              <a:extLst>
                <a:ext uri="{FF2B5EF4-FFF2-40B4-BE49-F238E27FC236}">
                  <a16:creationId xmlns:a16="http://schemas.microsoft.com/office/drawing/2014/main" id="{BD186E29-124B-4DCF-BEC4-90DE93C10857}"/>
                </a:ext>
              </a:extLst>
            </p:cNvPr>
            <p:cNvSpPr/>
            <p:nvPr/>
          </p:nvSpPr>
          <p:spPr>
            <a:xfrm>
              <a:off x="2242877" y="2680463"/>
              <a:ext cx="2982500" cy="2840476"/>
            </a:xfrm>
            <a:prstGeom prst="pentagon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lowchart: Connector 13">
              <a:extLst>
                <a:ext uri="{FF2B5EF4-FFF2-40B4-BE49-F238E27FC236}">
                  <a16:creationId xmlns:a16="http://schemas.microsoft.com/office/drawing/2014/main" id="{63BD4522-F2B9-41B4-9DAA-6A0CDBAFD994}"/>
                </a:ext>
              </a:extLst>
            </p:cNvPr>
            <p:cNvSpPr/>
            <p:nvPr/>
          </p:nvSpPr>
          <p:spPr>
            <a:xfrm>
              <a:off x="3290224" y="3124321"/>
              <a:ext cx="126459" cy="126459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accent2"/>
                  </a:solidFill>
                </a:ln>
                <a:solidFill>
                  <a:schemeClr val="accent2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9338281-80CC-4D92-BF42-719F5D7EB057}"/>
                </a:ext>
              </a:extLst>
            </p:cNvPr>
            <p:cNvSpPr txBox="1"/>
            <p:nvPr/>
          </p:nvSpPr>
          <p:spPr>
            <a:xfrm>
              <a:off x="3033087" y="4874543"/>
              <a:ext cx="14020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accent1">
                      <a:lumMod val="75000"/>
                    </a:schemeClr>
                  </a:solidFill>
                </a:rPr>
                <a:t>Inside</a:t>
              </a:r>
            </a:p>
          </p:txBody>
        </p:sp>
        <p:sp>
          <p:nvSpPr>
            <p:cNvPr id="17" name="Pentagon 16">
              <a:extLst>
                <a:ext uri="{FF2B5EF4-FFF2-40B4-BE49-F238E27FC236}">
                  <a16:creationId xmlns:a16="http://schemas.microsoft.com/office/drawing/2014/main" id="{E182DE53-75BC-4164-ABB9-26A8663EB382}"/>
                </a:ext>
              </a:extLst>
            </p:cNvPr>
            <p:cNvSpPr/>
            <p:nvPr/>
          </p:nvSpPr>
          <p:spPr>
            <a:xfrm>
              <a:off x="6966623" y="2680463"/>
              <a:ext cx="2982500" cy="2840476"/>
            </a:xfrm>
            <a:prstGeom prst="pentagon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lowchart: Connector 17">
              <a:extLst>
                <a:ext uri="{FF2B5EF4-FFF2-40B4-BE49-F238E27FC236}">
                  <a16:creationId xmlns:a16="http://schemas.microsoft.com/office/drawing/2014/main" id="{23A7BCD8-0086-4485-B7E1-4A8C2A115607}"/>
                </a:ext>
              </a:extLst>
            </p:cNvPr>
            <p:cNvSpPr/>
            <p:nvPr/>
          </p:nvSpPr>
          <p:spPr>
            <a:xfrm>
              <a:off x="7449766" y="2929768"/>
              <a:ext cx="126459" cy="126459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accent2"/>
                  </a:solidFill>
                </a:ln>
                <a:solidFill>
                  <a:schemeClr val="accent2"/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0F00C43-93DF-418D-971E-52435FC2E43C}"/>
                </a:ext>
              </a:extLst>
            </p:cNvPr>
            <p:cNvSpPr txBox="1"/>
            <p:nvPr/>
          </p:nvSpPr>
          <p:spPr>
            <a:xfrm>
              <a:off x="7756833" y="4874543"/>
              <a:ext cx="14020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accent1">
                      <a:lumMod val="75000"/>
                    </a:schemeClr>
                  </a:solidFill>
                </a:rPr>
                <a:t>Outside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365894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131BAD53-4E89-4F62-BBB7-26359763E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62756DA2-40EB-4C6F-B962-5822FFB54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653438" cy="6858000"/>
          </a:xfrm>
          <a:custGeom>
            <a:avLst/>
            <a:gdLst>
              <a:gd name="connsiteX0" fmla="*/ 0 w 6096000"/>
              <a:gd name="connsiteY0" fmla="*/ 0 h 6858000"/>
              <a:gd name="connsiteX1" fmla="*/ 5567517 w 6096000"/>
              <a:gd name="connsiteY1" fmla="*/ 0 h 6858000"/>
              <a:gd name="connsiteX2" fmla="*/ 5566938 w 6096000"/>
              <a:gd name="connsiteY2" fmla="*/ 1705 h 6858000"/>
              <a:gd name="connsiteX3" fmla="*/ 5551594 w 6096000"/>
              <a:gd name="connsiteY3" fmla="*/ 17287 h 6858000"/>
              <a:gd name="connsiteX4" fmla="*/ 5545641 w 6096000"/>
              <a:gd name="connsiteY4" fmla="*/ 130336 h 6858000"/>
              <a:gd name="connsiteX5" fmla="*/ 5538289 w 6096000"/>
              <a:gd name="connsiteY5" fmla="*/ 187093 h 6858000"/>
              <a:gd name="connsiteX6" fmla="*/ 5545790 w 6096000"/>
              <a:gd name="connsiteY6" fmla="*/ 265704 h 6858000"/>
              <a:gd name="connsiteX7" fmla="*/ 5542313 w 6096000"/>
              <a:gd name="connsiteY7" fmla="*/ 354566 h 6858000"/>
              <a:gd name="connsiteX8" fmla="*/ 5524126 w 6096000"/>
              <a:gd name="connsiteY8" fmla="*/ 472000 h 6858000"/>
              <a:gd name="connsiteX9" fmla="*/ 5522170 w 6096000"/>
              <a:gd name="connsiteY9" fmla="*/ 473782 h 6858000"/>
              <a:gd name="connsiteX10" fmla="*/ 5521798 w 6096000"/>
              <a:gd name="connsiteY10" fmla="*/ 491380 h 6858000"/>
              <a:gd name="connsiteX11" fmla="*/ 5536419 w 6096000"/>
              <a:gd name="connsiteY11" fmla="*/ 531675 h 6858000"/>
              <a:gd name="connsiteX12" fmla="*/ 5533435 w 6096000"/>
              <a:gd name="connsiteY12" fmla="*/ 536015 h 6858000"/>
              <a:gd name="connsiteX13" fmla="*/ 5538088 w 6096000"/>
              <a:gd name="connsiteY13" fmla="*/ 572092 h 6858000"/>
              <a:gd name="connsiteX14" fmla="*/ 5536061 w 6096000"/>
              <a:gd name="connsiteY14" fmla="*/ 572511 h 6858000"/>
              <a:gd name="connsiteX15" fmla="*/ 5528218 w 6096000"/>
              <a:gd name="connsiteY15" fmla="*/ 582332 h 6858000"/>
              <a:gd name="connsiteX16" fmla="*/ 5518011 w 6096000"/>
              <a:gd name="connsiteY16" fmla="*/ 601285 h 6858000"/>
              <a:gd name="connsiteX17" fmla="*/ 5473174 w 6096000"/>
              <a:gd name="connsiteY17" fmla="*/ 681608 h 6858000"/>
              <a:gd name="connsiteX18" fmla="*/ 5472963 w 6096000"/>
              <a:gd name="connsiteY18" fmla="*/ 689151 h 6858000"/>
              <a:gd name="connsiteX19" fmla="*/ 5472485 w 6096000"/>
              <a:gd name="connsiteY19" fmla="*/ 689289 h 6858000"/>
              <a:gd name="connsiteX20" fmla="*/ 5471326 w 6096000"/>
              <a:gd name="connsiteY20" fmla="*/ 697222 h 6858000"/>
              <a:gd name="connsiteX21" fmla="*/ 5472164 w 6096000"/>
              <a:gd name="connsiteY21" fmla="*/ 717531 h 6858000"/>
              <a:gd name="connsiteX22" fmla="*/ 5468891 w 6096000"/>
              <a:gd name="connsiteY22" fmla="*/ 722494 h 6858000"/>
              <a:gd name="connsiteX23" fmla="*/ 5463081 w 6096000"/>
              <a:gd name="connsiteY23" fmla="*/ 724368 h 6858000"/>
              <a:gd name="connsiteX24" fmla="*/ 5446981 w 6096000"/>
              <a:gd name="connsiteY24" fmla="*/ 752692 h 6858000"/>
              <a:gd name="connsiteX25" fmla="*/ 5417190 w 6096000"/>
              <a:gd name="connsiteY25" fmla="*/ 816346 h 6858000"/>
              <a:gd name="connsiteX26" fmla="*/ 5388958 w 6096000"/>
              <a:gd name="connsiteY26" fmla="*/ 889417 h 6858000"/>
              <a:gd name="connsiteX27" fmla="*/ 5307044 w 6096000"/>
              <a:gd name="connsiteY27" fmla="*/ 1063288 h 6858000"/>
              <a:gd name="connsiteX28" fmla="*/ 5303837 w 6096000"/>
              <a:gd name="connsiteY28" fmla="*/ 1157176 h 6858000"/>
              <a:gd name="connsiteX29" fmla="*/ 5286494 w 6096000"/>
              <a:gd name="connsiteY29" fmla="*/ 1210776 h 6858000"/>
              <a:gd name="connsiteX30" fmla="*/ 5282463 w 6096000"/>
              <a:gd name="connsiteY30" fmla="*/ 1301993 h 6858000"/>
              <a:gd name="connsiteX31" fmla="*/ 5252235 w 6096000"/>
              <a:gd name="connsiteY31" fmla="*/ 1360879 h 6858000"/>
              <a:gd name="connsiteX32" fmla="*/ 5244497 w 6096000"/>
              <a:gd name="connsiteY32" fmla="*/ 1404045 h 6858000"/>
              <a:gd name="connsiteX33" fmla="*/ 5223823 w 6096000"/>
              <a:gd name="connsiteY33" fmla="*/ 1429568 h 6858000"/>
              <a:gd name="connsiteX34" fmla="*/ 5224851 w 6096000"/>
              <a:gd name="connsiteY34" fmla="*/ 1430305 h 6858000"/>
              <a:gd name="connsiteX35" fmla="*/ 5212394 w 6096000"/>
              <a:gd name="connsiteY35" fmla="*/ 1463304 h 6858000"/>
              <a:gd name="connsiteX36" fmla="*/ 5209958 w 6096000"/>
              <a:gd name="connsiteY36" fmla="*/ 1514846 h 6858000"/>
              <a:gd name="connsiteX37" fmla="*/ 5206417 w 6096000"/>
              <a:gd name="connsiteY37" fmla="*/ 1519731 h 6858000"/>
              <a:gd name="connsiteX38" fmla="*/ 5206640 w 6096000"/>
              <a:gd name="connsiteY38" fmla="*/ 1519929 h 6858000"/>
              <a:gd name="connsiteX39" fmla="*/ 5207632 w 6096000"/>
              <a:gd name="connsiteY39" fmla="*/ 1546022 h 6858000"/>
              <a:gd name="connsiteX40" fmla="*/ 5212030 w 6096000"/>
              <a:gd name="connsiteY40" fmla="*/ 1578752 h 6858000"/>
              <a:gd name="connsiteX41" fmla="*/ 5203533 w 6096000"/>
              <a:gd name="connsiteY41" fmla="*/ 1647555 h 6858000"/>
              <a:gd name="connsiteX42" fmla="*/ 5190877 w 6096000"/>
              <a:gd name="connsiteY42" fmla="*/ 1715685 h 6858000"/>
              <a:gd name="connsiteX43" fmla="*/ 5184235 w 6096000"/>
              <a:gd name="connsiteY43" fmla="*/ 1740358 h 6858000"/>
              <a:gd name="connsiteX44" fmla="*/ 5181475 w 6096000"/>
              <a:gd name="connsiteY44" fmla="*/ 1784314 h 6858000"/>
              <a:gd name="connsiteX45" fmla="*/ 5185845 w 6096000"/>
              <a:gd name="connsiteY45" fmla="*/ 1804434 h 6858000"/>
              <a:gd name="connsiteX46" fmla="*/ 5185068 w 6096000"/>
              <a:gd name="connsiteY46" fmla="*/ 1805316 h 6858000"/>
              <a:gd name="connsiteX47" fmla="*/ 5188593 w 6096000"/>
              <a:gd name="connsiteY47" fmla="*/ 1807109 h 6858000"/>
              <a:gd name="connsiteX48" fmla="*/ 5185920 w 6096000"/>
              <a:gd name="connsiteY48" fmla="*/ 1821003 h 6858000"/>
              <a:gd name="connsiteX49" fmla="*/ 5183543 w 6096000"/>
              <a:gd name="connsiteY49" fmla="*/ 1824832 h 6858000"/>
              <a:gd name="connsiteX50" fmla="*/ 5182235 w 6096000"/>
              <a:gd name="connsiteY50" fmla="*/ 1830429 h 6858000"/>
              <a:gd name="connsiteX51" fmla="*/ 5182525 w 6096000"/>
              <a:gd name="connsiteY51" fmla="*/ 1830569 h 6858000"/>
              <a:gd name="connsiteX52" fmla="*/ 5180663 w 6096000"/>
              <a:gd name="connsiteY52" fmla="*/ 1835810 h 6858000"/>
              <a:gd name="connsiteX53" fmla="*/ 5167452 w 6096000"/>
              <a:gd name="connsiteY53" fmla="*/ 1861483 h 6858000"/>
              <a:gd name="connsiteX54" fmla="*/ 5174266 w 6096000"/>
              <a:gd name="connsiteY54" fmla="*/ 1892417 h 6858000"/>
              <a:gd name="connsiteX55" fmla="*/ 5189262 w 6096000"/>
              <a:gd name="connsiteY55" fmla="*/ 1895114 h 6858000"/>
              <a:gd name="connsiteX56" fmla="*/ 5187100 w 6096000"/>
              <a:gd name="connsiteY56" fmla="*/ 1899379 h 6858000"/>
              <a:gd name="connsiteX57" fmla="*/ 5180471 w 6096000"/>
              <a:gd name="connsiteY57" fmla="*/ 1907867 h 6858000"/>
              <a:gd name="connsiteX58" fmla="*/ 5181361 w 6096000"/>
              <a:gd name="connsiteY58" fmla="*/ 1910265 h 6858000"/>
              <a:gd name="connsiteX59" fmla="*/ 5178268 w 6096000"/>
              <a:gd name="connsiteY59" fmla="*/ 1935584 h 6858000"/>
              <a:gd name="connsiteX60" fmla="*/ 5183619 w 6096000"/>
              <a:gd name="connsiteY60" fmla="*/ 1942021 h 6858000"/>
              <a:gd name="connsiteX61" fmla="*/ 5184480 w 6096000"/>
              <a:gd name="connsiteY61" fmla="*/ 1945112 h 6858000"/>
              <a:gd name="connsiteX62" fmla="*/ 5172776 w 6096000"/>
              <a:gd name="connsiteY62" fmla="*/ 1961162 h 6858000"/>
              <a:gd name="connsiteX63" fmla="*/ 5168513 w 6096000"/>
              <a:gd name="connsiteY63" fmla="*/ 1969445 h 6858000"/>
              <a:gd name="connsiteX64" fmla="*/ 5126597 w 6096000"/>
              <a:gd name="connsiteY64" fmla="*/ 2024270 h 6858000"/>
              <a:gd name="connsiteX65" fmla="*/ 5119528 w 6096000"/>
              <a:gd name="connsiteY65" fmla="*/ 2107942 h 6858000"/>
              <a:gd name="connsiteX66" fmla="*/ 5110356 w 6096000"/>
              <a:gd name="connsiteY66" fmla="*/ 2193455 h 6858000"/>
              <a:gd name="connsiteX67" fmla="*/ 5104992 w 6096000"/>
              <a:gd name="connsiteY67" fmla="*/ 2260088 h 6858000"/>
              <a:gd name="connsiteX68" fmla="*/ 5059439 w 6096000"/>
              <a:gd name="connsiteY68" fmla="*/ 2335735 h 6858000"/>
              <a:gd name="connsiteX69" fmla="*/ 5022061 w 6096000"/>
              <a:gd name="connsiteY69" fmla="*/ 2408995 h 6858000"/>
              <a:gd name="connsiteX70" fmla="*/ 5022253 w 6096000"/>
              <a:gd name="connsiteY70" fmla="*/ 2445869 h 6858000"/>
              <a:gd name="connsiteX71" fmla="*/ 5011426 w 6096000"/>
              <a:gd name="connsiteY71" fmla="*/ 2496499 h 6858000"/>
              <a:gd name="connsiteX72" fmla="*/ 4994224 w 6096000"/>
              <a:gd name="connsiteY72" fmla="*/ 2549900 h 6858000"/>
              <a:gd name="connsiteX73" fmla="*/ 4995245 w 6096000"/>
              <a:gd name="connsiteY73" fmla="*/ 2596456 h 6858000"/>
              <a:gd name="connsiteX74" fmla="*/ 4988570 w 6096000"/>
              <a:gd name="connsiteY74" fmla="*/ 2606088 h 6858000"/>
              <a:gd name="connsiteX75" fmla="*/ 4988371 w 6096000"/>
              <a:gd name="connsiteY75" fmla="*/ 2635351 h 6858000"/>
              <a:gd name="connsiteX76" fmla="*/ 4983212 w 6096000"/>
              <a:gd name="connsiteY76" fmla="*/ 2665666 h 6858000"/>
              <a:gd name="connsiteX77" fmla="*/ 4968234 w 6096000"/>
              <a:gd name="connsiteY77" fmla="*/ 2715895 h 6858000"/>
              <a:gd name="connsiteX78" fmla="*/ 4975888 w 6096000"/>
              <a:gd name="connsiteY78" fmla="*/ 2725052 h 6858000"/>
              <a:gd name="connsiteX79" fmla="*/ 4980195 w 6096000"/>
              <a:gd name="connsiteY79" fmla="*/ 2726489 h 6858000"/>
              <a:gd name="connsiteX80" fmla="*/ 4976218 w 6096000"/>
              <a:gd name="connsiteY80" fmla="*/ 2740278 h 6858000"/>
              <a:gd name="connsiteX81" fmla="*/ 4980571 w 6096000"/>
              <a:gd name="connsiteY81" fmla="*/ 2751112 h 6858000"/>
              <a:gd name="connsiteX82" fmla="*/ 4973893 w 6096000"/>
              <a:gd name="connsiteY82" fmla="*/ 2760208 h 6858000"/>
              <a:gd name="connsiteX83" fmla="*/ 4979005 w 6096000"/>
              <a:gd name="connsiteY83" fmla="*/ 2790136 h 6858000"/>
              <a:gd name="connsiteX84" fmla="*/ 4986137 w 6096000"/>
              <a:gd name="connsiteY84" fmla="*/ 2804183 h 6858000"/>
              <a:gd name="connsiteX85" fmla="*/ 4986175 w 6096000"/>
              <a:gd name="connsiteY85" fmla="*/ 2825860 h 6858000"/>
              <a:gd name="connsiteX86" fmla="*/ 4993936 w 6096000"/>
              <a:gd name="connsiteY86" fmla="*/ 2911749 h 6858000"/>
              <a:gd name="connsiteX87" fmla="*/ 4992563 w 6096000"/>
              <a:gd name="connsiteY87" fmla="*/ 2977278 h 6858000"/>
              <a:gd name="connsiteX88" fmla="*/ 4980516 w 6096000"/>
              <a:gd name="connsiteY88" fmla="*/ 2991092 h 6858000"/>
              <a:gd name="connsiteX89" fmla="*/ 4992801 w 6096000"/>
              <a:gd name="connsiteY89" fmla="*/ 3020247 h 6858000"/>
              <a:gd name="connsiteX90" fmla="*/ 5014805 w 6096000"/>
              <a:gd name="connsiteY90" fmla="*/ 3065434 h 6858000"/>
              <a:gd name="connsiteX91" fmla="*/ 5002733 w 6096000"/>
              <a:gd name="connsiteY91" fmla="*/ 3103777 h 6858000"/>
              <a:gd name="connsiteX92" fmla="*/ 5002941 w 6096000"/>
              <a:gd name="connsiteY92" fmla="*/ 3151828 h 6858000"/>
              <a:gd name="connsiteX93" fmla="*/ 5002883 w 6096000"/>
              <a:gd name="connsiteY93" fmla="*/ 3180546 h 6858000"/>
              <a:gd name="connsiteX94" fmla="*/ 5016711 w 6096000"/>
              <a:gd name="connsiteY94" fmla="*/ 3258677 h 6858000"/>
              <a:gd name="connsiteX95" fmla="*/ 5017918 w 6096000"/>
              <a:gd name="connsiteY95" fmla="*/ 3262610 h 6858000"/>
              <a:gd name="connsiteX96" fmla="*/ 5011672 w 6096000"/>
              <a:gd name="connsiteY96" fmla="*/ 3277179 h 6858000"/>
              <a:gd name="connsiteX97" fmla="*/ 5009344 w 6096000"/>
              <a:gd name="connsiteY97" fmla="*/ 3278130 h 6858000"/>
              <a:gd name="connsiteX98" fmla="*/ 5026770 w 6096000"/>
              <a:gd name="connsiteY98" fmla="*/ 3325671 h 6858000"/>
              <a:gd name="connsiteX99" fmla="*/ 5024571 w 6096000"/>
              <a:gd name="connsiteY99" fmla="*/ 3332072 h 6858000"/>
              <a:gd name="connsiteX100" fmla="*/ 5041705 w 6096000"/>
              <a:gd name="connsiteY100" fmla="*/ 3362948 h 6858000"/>
              <a:gd name="connsiteX101" fmla="*/ 5047477 w 6096000"/>
              <a:gd name="connsiteY101" fmla="*/ 3378959 h 6858000"/>
              <a:gd name="connsiteX102" fmla="*/ 5060758 w 6096000"/>
              <a:gd name="connsiteY102" fmla="*/ 3407057 h 6858000"/>
              <a:gd name="connsiteX103" fmla="*/ 5058968 w 6096000"/>
              <a:gd name="connsiteY103" fmla="*/ 3409825 h 6858000"/>
              <a:gd name="connsiteX104" fmla="*/ 5062667 w 6096000"/>
              <a:gd name="connsiteY104" fmla="*/ 3415218 h 6858000"/>
              <a:gd name="connsiteX105" fmla="*/ 5060928 w 6096000"/>
              <a:gd name="connsiteY105" fmla="*/ 3419880 h 6858000"/>
              <a:gd name="connsiteX106" fmla="*/ 5062923 w 6096000"/>
              <a:gd name="connsiteY106" fmla="*/ 3424545 h 6858000"/>
              <a:gd name="connsiteX107" fmla="*/ 5064623 w 6096000"/>
              <a:gd name="connsiteY107" fmla="*/ 3476412 h 6858000"/>
              <a:gd name="connsiteX108" fmla="*/ 5069684 w 6096000"/>
              <a:gd name="connsiteY108" fmla="*/ 3486850 h 6858000"/>
              <a:gd name="connsiteX109" fmla="*/ 5063339 w 6096000"/>
              <a:gd name="connsiteY109" fmla="*/ 3496391 h 6858000"/>
              <a:gd name="connsiteX110" fmla="*/ 5070139 w 6096000"/>
              <a:gd name="connsiteY110" fmla="*/ 3531201 h 6858000"/>
              <a:gd name="connsiteX111" fmla="*/ 5079896 w 6096000"/>
              <a:gd name="connsiteY111" fmla="*/ 3542019 h 6858000"/>
              <a:gd name="connsiteX112" fmla="*/ 5087540 w 6096000"/>
              <a:gd name="connsiteY112" fmla="*/ 3552249 h 6858000"/>
              <a:gd name="connsiteX113" fmla="*/ 5087902 w 6096000"/>
              <a:gd name="connsiteY113" fmla="*/ 3553678 h 6858000"/>
              <a:gd name="connsiteX114" fmla="*/ 5091509 w 6096000"/>
              <a:gd name="connsiteY114" fmla="*/ 3568021 h 6858000"/>
              <a:gd name="connsiteX115" fmla="*/ 5091934 w 6096000"/>
              <a:gd name="connsiteY115" fmla="*/ 3569719 h 6858000"/>
              <a:gd name="connsiteX116" fmla="*/ 5089362 w 6096000"/>
              <a:gd name="connsiteY116" fmla="*/ 3586412 h 6858000"/>
              <a:gd name="connsiteX117" fmla="*/ 5092358 w 6096000"/>
              <a:gd name="connsiteY117" fmla="*/ 3597336 h 6858000"/>
              <a:gd name="connsiteX118" fmla="*/ 5084254 w 6096000"/>
              <a:gd name="connsiteY118" fmla="*/ 3606007 h 6858000"/>
              <a:gd name="connsiteX119" fmla="*/ 5084281 w 6096000"/>
              <a:gd name="connsiteY119" fmla="*/ 3641228 h 6858000"/>
              <a:gd name="connsiteX120" fmla="*/ 5091848 w 6096000"/>
              <a:gd name="connsiteY120" fmla="*/ 3653088 h 6858000"/>
              <a:gd name="connsiteX121" fmla="*/ 5097436 w 6096000"/>
              <a:gd name="connsiteY121" fmla="*/ 3664114 h 6858000"/>
              <a:gd name="connsiteX122" fmla="*/ 5097518 w 6096000"/>
              <a:gd name="connsiteY122" fmla="*/ 3665569 h 6858000"/>
              <a:gd name="connsiteX123" fmla="*/ 5099829 w 6096000"/>
              <a:gd name="connsiteY123" fmla="*/ 3707357 h 6858000"/>
              <a:gd name="connsiteX124" fmla="*/ 5114696 w 6096000"/>
              <a:gd name="connsiteY124" fmla="*/ 3778166 h 6858000"/>
              <a:gd name="connsiteX125" fmla="*/ 5135379 w 6096000"/>
              <a:gd name="connsiteY125" fmla="*/ 3878222 h 6858000"/>
              <a:gd name="connsiteX126" fmla="*/ 5130138 w 6096000"/>
              <a:gd name="connsiteY126" fmla="*/ 4048117 h 6858000"/>
              <a:gd name="connsiteX127" fmla="*/ 5090040 w 6096000"/>
              <a:gd name="connsiteY127" fmla="*/ 4219510 h 6858000"/>
              <a:gd name="connsiteX128" fmla="*/ 5092812 w 6096000"/>
              <a:gd name="connsiteY128" fmla="*/ 4411258 h 6858000"/>
              <a:gd name="connsiteX129" fmla="*/ 5084599 w 6096000"/>
              <a:gd name="connsiteY129" fmla="*/ 4488531 h 6858000"/>
              <a:gd name="connsiteX130" fmla="*/ 5084072 w 6096000"/>
              <a:gd name="connsiteY130" fmla="*/ 4539168 h 6858000"/>
              <a:gd name="connsiteX131" fmla="*/ 5068936 w 6096000"/>
              <a:gd name="connsiteY131" fmla="*/ 4625153 h 6858000"/>
              <a:gd name="connsiteX132" fmla="*/ 5059114 w 6096000"/>
              <a:gd name="connsiteY132" fmla="*/ 4733115 h 6858000"/>
              <a:gd name="connsiteX133" fmla="*/ 5037209 w 6096000"/>
              <a:gd name="connsiteY133" fmla="*/ 4844323 h 6858000"/>
              <a:gd name="connsiteX134" fmla="*/ 5020638 w 6096000"/>
              <a:gd name="connsiteY134" fmla="*/ 4877992 h 6858000"/>
              <a:gd name="connsiteX135" fmla="*/ 5006413 w 6096000"/>
              <a:gd name="connsiteY135" fmla="*/ 4925805 h 6858000"/>
              <a:gd name="connsiteX136" fmla="*/ 4971037 w 6096000"/>
              <a:gd name="connsiteY136" fmla="*/ 5009272 h 6858000"/>
              <a:gd name="connsiteX137" fmla="*/ 4963105 w 6096000"/>
              <a:gd name="connsiteY137" fmla="*/ 5111369 h 6858000"/>
              <a:gd name="connsiteX138" fmla="*/ 4976341 w 6096000"/>
              <a:gd name="connsiteY138" fmla="*/ 5210876 h 6858000"/>
              <a:gd name="connsiteX139" fmla="*/ 4980617 w 6096000"/>
              <a:gd name="connsiteY139" fmla="*/ 5269726 h 6858000"/>
              <a:gd name="connsiteX140" fmla="*/ 4997733 w 6096000"/>
              <a:gd name="connsiteY140" fmla="*/ 5464225 h 6858000"/>
              <a:gd name="connsiteX141" fmla="*/ 5001400 w 6096000"/>
              <a:gd name="connsiteY141" fmla="*/ 5594585 h 6858000"/>
              <a:gd name="connsiteX142" fmla="*/ 4983700 w 6096000"/>
              <a:gd name="connsiteY142" fmla="*/ 5667896 h 6858000"/>
              <a:gd name="connsiteX143" fmla="*/ 4968506 w 6096000"/>
              <a:gd name="connsiteY143" fmla="*/ 5769225 h 6858000"/>
              <a:gd name="connsiteX144" fmla="*/ 4969765 w 6096000"/>
              <a:gd name="connsiteY144" fmla="*/ 5823324 h 6858000"/>
              <a:gd name="connsiteX145" fmla="*/ 4966129 w 6096000"/>
              <a:gd name="connsiteY145" fmla="*/ 5862699 h 6858000"/>
              <a:gd name="connsiteX146" fmla="*/ 4970695 w 6096000"/>
              <a:gd name="connsiteY146" fmla="*/ 5906467 h 6858000"/>
              <a:gd name="connsiteX147" fmla="*/ 4991568 w 6096000"/>
              <a:gd name="connsiteY147" fmla="*/ 5939847 h 6858000"/>
              <a:gd name="connsiteX148" fmla="*/ 4986815 w 6096000"/>
              <a:gd name="connsiteY148" fmla="*/ 5973994 h 6858000"/>
              <a:gd name="connsiteX149" fmla="*/ 4987776 w 6096000"/>
              <a:gd name="connsiteY149" fmla="*/ 6089693 h 6858000"/>
              <a:gd name="connsiteX150" fmla="*/ 4991621 w 6096000"/>
              <a:gd name="connsiteY150" fmla="*/ 6224938 h 6858000"/>
              <a:gd name="connsiteX151" fmla="*/ 5017157 w 6096000"/>
              <a:gd name="connsiteY151" fmla="*/ 6370251 h 6858000"/>
              <a:gd name="connsiteX152" fmla="*/ 5040797 w 6096000"/>
              <a:gd name="connsiteY152" fmla="*/ 6541313 h 6858000"/>
              <a:gd name="connsiteX153" fmla="*/ 5045375 w 6096000"/>
              <a:gd name="connsiteY153" fmla="*/ 6640957 h 6858000"/>
              <a:gd name="connsiteX154" fmla="*/ 5058442 w 6096000"/>
              <a:gd name="connsiteY154" fmla="*/ 6705297 h 6858000"/>
              <a:gd name="connsiteX155" fmla="*/ 5071125 w 6096000"/>
              <a:gd name="connsiteY155" fmla="*/ 6759582 h 6858000"/>
              <a:gd name="connsiteX156" fmla="*/ 5069172 w 6096000"/>
              <a:gd name="connsiteY156" fmla="*/ 6817746 h 6858000"/>
              <a:gd name="connsiteX157" fmla="*/ 5072322 w 6096000"/>
              <a:gd name="connsiteY157" fmla="*/ 6843646 h 6858000"/>
              <a:gd name="connsiteX158" fmla="*/ 5091388 w 6096000"/>
              <a:gd name="connsiteY158" fmla="*/ 6857998 h 6858000"/>
              <a:gd name="connsiteX159" fmla="*/ 6096000 w 6096000"/>
              <a:gd name="connsiteY159" fmla="*/ 6857998 h 6858000"/>
              <a:gd name="connsiteX160" fmla="*/ 6096000 w 6096000"/>
              <a:gd name="connsiteY160" fmla="*/ 6858000 h 6858000"/>
              <a:gd name="connsiteX161" fmla="*/ 0 w 6096000"/>
              <a:gd name="connsiteY16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5567517" y="0"/>
                </a:lnTo>
                <a:lnTo>
                  <a:pt x="5566938" y="1705"/>
                </a:lnTo>
                <a:cubicBezTo>
                  <a:pt x="5563126" y="8440"/>
                  <a:pt x="5558112" y="13784"/>
                  <a:pt x="5551594" y="17287"/>
                </a:cubicBezTo>
                <a:cubicBezTo>
                  <a:pt x="5562364" y="82036"/>
                  <a:pt x="5510349" y="69804"/>
                  <a:pt x="5545641" y="130336"/>
                </a:cubicBezTo>
                <a:cubicBezTo>
                  <a:pt x="5526953" y="117589"/>
                  <a:pt x="5536978" y="162458"/>
                  <a:pt x="5538289" y="187093"/>
                </a:cubicBezTo>
                <a:cubicBezTo>
                  <a:pt x="5536205" y="226511"/>
                  <a:pt x="5545722" y="205530"/>
                  <a:pt x="5545790" y="265704"/>
                </a:cubicBezTo>
                <a:cubicBezTo>
                  <a:pt x="5542296" y="317533"/>
                  <a:pt x="5543813" y="325288"/>
                  <a:pt x="5542313" y="354566"/>
                </a:cubicBezTo>
                <a:lnTo>
                  <a:pt x="5524126" y="472000"/>
                </a:lnTo>
                <a:lnTo>
                  <a:pt x="5522170" y="473782"/>
                </a:lnTo>
                <a:cubicBezTo>
                  <a:pt x="5517847" y="482008"/>
                  <a:pt x="5518682" y="487340"/>
                  <a:pt x="5521798" y="491380"/>
                </a:cubicBezTo>
                <a:lnTo>
                  <a:pt x="5536419" y="531675"/>
                </a:lnTo>
                <a:lnTo>
                  <a:pt x="5533435" y="536015"/>
                </a:lnTo>
                <a:lnTo>
                  <a:pt x="5538088" y="572092"/>
                </a:lnTo>
                <a:lnTo>
                  <a:pt x="5536061" y="572511"/>
                </a:lnTo>
                <a:cubicBezTo>
                  <a:pt x="5531611" y="574271"/>
                  <a:pt x="5528529" y="577121"/>
                  <a:pt x="5528218" y="582332"/>
                </a:cubicBezTo>
                <a:cubicBezTo>
                  <a:pt x="5498002" y="573171"/>
                  <a:pt x="5516262" y="585107"/>
                  <a:pt x="5518011" y="601285"/>
                </a:cubicBezTo>
                <a:cubicBezTo>
                  <a:pt x="5508838" y="617831"/>
                  <a:pt x="5480684" y="666964"/>
                  <a:pt x="5473174" y="681608"/>
                </a:cubicBezTo>
                <a:cubicBezTo>
                  <a:pt x="5473102" y="684122"/>
                  <a:pt x="5473033" y="686637"/>
                  <a:pt x="5472963" y="689151"/>
                </a:cubicBezTo>
                <a:lnTo>
                  <a:pt x="5472485" y="689289"/>
                </a:lnTo>
                <a:cubicBezTo>
                  <a:pt x="5471434" y="690905"/>
                  <a:pt x="5470986" y="693376"/>
                  <a:pt x="5471326" y="697222"/>
                </a:cubicBezTo>
                <a:cubicBezTo>
                  <a:pt x="5471606" y="703992"/>
                  <a:pt x="5471884" y="710761"/>
                  <a:pt x="5472164" y="717531"/>
                </a:cubicBezTo>
                <a:lnTo>
                  <a:pt x="5468891" y="722494"/>
                </a:lnTo>
                <a:lnTo>
                  <a:pt x="5463081" y="724368"/>
                </a:lnTo>
                <a:lnTo>
                  <a:pt x="5446981" y="752692"/>
                </a:lnTo>
                <a:cubicBezTo>
                  <a:pt x="5454691" y="764380"/>
                  <a:pt x="5422719" y="808083"/>
                  <a:pt x="5417190" y="816346"/>
                </a:cubicBezTo>
                <a:lnTo>
                  <a:pt x="5388958" y="889417"/>
                </a:lnTo>
                <a:cubicBezTo>
                  <a:pt x="5320491" y="969963"/>
                  <a:pt x="5321907" y="1005331"/>
                  <a:pt x="5307044" y="1063288"/>
                </a:cubicBezTo>
                <a:cubicBezTo>
                  <a:pt x="5313332" y="1111028"/>
                  <a:pt x="5317096" y="1110140"/>
                  <a:pt x="5303837" y="1157176"/>
                </a:cubicBezTo>
                <a:cubicBezTo>
                  <a:pt x="5301103" y="1192124"/>
                  <a:pt x="5301884" y="1197232"/>
                  <a:pt x="5286494" y="1210776"/>
                </a:cubicBezTo>
                <a:lnTo>
                  <a:pt x="5282463" y="1301993"/>
                </a:lnTo>
                <a:lnTo>
                  <a:pt x="5252235" y="1360879"/>
                </a:lnTo>
                <a:lnTo>
                  <a:pt x="5244497" y="1404045"/>
                </a:lnTo>
                <a:lnTo>
                  <a:pt x="5223823" y="1429568"/>
                </a:lnTo>
                <a:lnTo>
                  <a:pt x="5224851" y="1430305"/>
                </a:lnTo>
                <a:cubicBezTo>
                  <a:pt x="5226697" y="1432466"/>
                  <a:pt x="5214738" y="1459891"/>
                  <a:pt x="5212394" y="1463304"/>
                </a:cubicBezTo>
                <a:cubicBezTo>
                  <a:pt x="5209912" y="1477394"/>
                  <a:pt x="5213027" y="1501295"/>
                  <a:pt x="5209958" y="1514846"/>
                </a:cubicBezTo>
                <a:lnTo>
                  <a:pt x="5206417" y="1519731"/>
                </a:lnTo>
                <a:lnTo>
                  <a:pt x="5206640" y="1519929"/>
                </a:lnTo>
                <a:cubicBezTo>
                  <a:pt x="5206490" y="1521210"/>
                  <a:pt x="5209710" y="1543635"/>
                  <a:pt x="5207632" y="1546022"/>
                </a:cubicBezTo>
                <a:lnTo>
                  <a:pt x="5212030" y="1578752"/>
                </a:lnTo>
                <a:cubicBezTo>
                  <a:pt x="5206147" y="1605585"/>
                  <a:pt x="5226381" y="1622803"/>
                  <a:pt x="5203533" y="1647555"/>
                </a:cubicBezTo>
                <a:cubicBezTo>
                  <a:pt x="5198128" y="1672675"/>
                  <a:pt x="5203213" y="1694404"/>
                  <a:pt x="5190877" y="1715685"/>
                </a:cubicBezTo>
                <a:cubicBezTo>
                  <a:pt x="5196815" y="1724301"/>
                  <a:pt x="5198098" y="1732435"/>
                  <a:pt x="5184235" y="1740358"/>
                </a:cubicBezTo>
                <a:cubicBezTo>
                  <a:pt x="5182625" y="1763793"/>
                  <a:pt x="5198368" y="1769422"/>
                  <a:pt x="5181475" y="1784314"/>
                </a:cubicBezTo>
                <a:cubicBezTo>
                  <a:pt x="5205987" y="1797417"/>
                  <a:pt x="5195246" y="1798221"/>
                  <a:pt x="5185845" y="1804434"/>
                </a:cubicBezTo>
                <a:lnTo>
                  <a:pt x="5185068" y="1805316"/>
                </a:lnTo>
                <a:lnTo>
                  <a:pt x="5188593" y="1807109"/>
                </a:lnTo>
                <a:lnTo>
                  <a:pt x="5185920" y="1821003"/>
                </a:lnTo>
                <a:lnTo>
                  <a:pt x="5183543" y="1824832"/>
                </a:lnTo>
                <a:cubicBezTo>
                  <a:pt x="5182284" y="1827468"/>
                  <a:pt x="5181937" y="1829219"/>
                  <a:pt x="5182235" y="1830429"/>
                </a:cubicBezTo>
                <a:lnTo>
                  <a:pt x="5182525" y="1830569"/>
                </a:lnTo>
                <a:lnTo>
                  <a:pt x="5180663" y="1835810"/>
                </a:lnTo>
                <a:cubicBezTo>
                  <a:pt x="5176779" y="1844665"/>
                  <a:pt x="5172297" y="1853278"/>
                  <a:pt x="5167452" y="1861483"/>
                </a:cubicBezTo>
                <a:cubicBezTo>
                  <a:pt x="5179827" y="1866643"/>
                  <a:pt x="5166788" y="1884999"/>
                  <a:pt x="5174266" y="1892417"/>
                </a:cubicBezTo>
                <a:lnTo>
                  <a:pt x="5189262" y="1895114"/>
                </a:lnTo>
                <a:lnTo>
                  <a:pt x="5187100" y="1899379"/>
                </a:lnTo>
                <a:lnTo>
                  <a:pt x="5180471" y="1907867"/>
                </a:lnTo>
                <a:cubicBezTo>
                  <a:pt x="5179609" y="1909162"/>
                  <a:pt x="5179647" y="1909994"/>
                  <a:pt x="5181361" y="1910265"/>
                </a:cubicBezTo>
                <a:cubicBezTo>
                  <a:pt x="5180995" y="1914884"/>
                  <a:pt x="5177893" y="1930292"/>
                  <a:pt x="5178268" y="1935584"/>
                </a:cubicBezTo>
                <a:lnTo>
                  <a:pt x="5183619" y="1942021"/>
                </a:lnTo>
                <a:lnTo>
                  <a:pt x="5184480" y="1945112"/>
                </a:lnTo>
                <a:lnTo>
                  <a:pt x="5172776" y="1961162"/>
                </a:lnTo>
                <a:lnTo>
                  <a:pt x="5168513" y="1969445"/>
                </a:lnTo>
                <a:lnTo>
                  <a:pt x="5126597" y="2024270"/>
                </a:lnTo>
                <a:lnTo>
                  <a:pt x="5119528" y="2107942"/>
                </a:lnTo>
                <a:cubicBezTo>
                  <a:pt x="5089290" y="2138038"/>
                  <a:pt x="5110415" y="2159228"/>
                  <a:pt x="5110356" y="2193455"/>
                </a:cubicBezTo>
                <a:cubicBezTo>
                  <a:pt x="5101302" y="2220953"/>
                  <a:pt x="5110381" y="2224200"/>
                  <a:pt x="5104992" y="2260088"/>
                </a:cubicBezTo>
                <a:cubicBezTo>
                  <a:pt x="5096504" y="2291744"/>
                  <a:pt x="5078225" y="2299003"/>
                  <a:pt x="5059439" y="2335735"/>
                </a:cubicBezTo>
                <a:cubicBezTo>
                  <a:pt x="5029465" y="2329020"/>
                  <a:pt x="5058046" y="2407546"/>
                  <a:pt x="5022061" y="2408995"/>
                </a:cubicBezTo>
                <a:cubicBezTo>
                  <a:pt x="5023289" y="2413465"/>
                  <a:pt x="5019654" y="2441580"/>
                  <a:pt x="5022253" y="2445869"/>
                </a:cubicBezTo>
                <a:cubicBezTo>
                  <a:pt x="5022440" y="2449625"/>
                  <a:pt x="5011241" y="2492743"/>
                  <a:pt x="5011426" y="2496499"/>
                </a:cubicBezTo>
                <a:lnTo>
                  <a:pt x="4994224" y="2549900"/>
                </a:lnTo>
                <a:cubicBezTo>
                  <a:pt x="4992353" y="2564757"/>
                  <a:pt x="4998952" y="2582253"/>
                  <a:pt x="4995245" y="2596456"/>
                </a:cubicBezTo>
                <a:lnTo>
                  <a:pt x="4988570" y="2606088"/>
                </a:lnTo>
                <a:cubicBezTo>
                  <a:pt x="4988504" y="2615842"/>
                  <a:pt x="4988436" y="2625597"/>
                  <a:pt x="4988371" y="2635351"/>
                </a:cubicBezTo>
                <a:lnTo>
                  <a:pt x="4983212" y="2665666"/>
                </a:lnTo>
                <a:lnTo>
                  <a:pt x="4968234" y="2715895"/>
                </a:lnTo>
                <a:lnTo>
                  <a:pt x="4975888" y="2725052"/>
                </a:lnTo>
                <a:lnTo>
                  <a:pt x="4980195" y="2726489"/>
                </a:lnTo>
                <a:lnTo>
                  <a:pt x="4976218" y="2740278"/>
                </a:lnTo>
                <a:lnTo>
                  <a:pt x="4980571" y="2751112"/>
                </a:lnTo>
                <a:lnTo>
                  <a:pt x="4973893" y="2760208"/>
                </a:lnTo>
                <a:lnTo>
                  <a:pt x="4979005" y="2790136"/>
                </a:lnTo>
                <a:lnTo>
                  <a:pt x="4986137" y="2804183"/>
                </a:lnTo>
                <a:cubicBezTo>
                  <a:pt x="4986150" y="2811409"/>
                  <a:pt x="4986162" y="2818634"/>
                  <a:pt x="4986175" y="2825860"/>
                </a:cubicBezTo>
                <a:cubicBezTo>
                  <a:pt x="4987474" y="2843788"/>
                  <a:pt x="4992871" y="2886513"/>
                  <a:pt x="4993936" y="2911749"/>
                </a:cubicBezTo>
                <a:cubicBezTo>
                  <a:pt x="4993313" y="2946689"/>
                  <a:pt x="4980300" y="2954448"/>
                  <a:pt x="4992563" y="2977278"/>
                </a:cubicBezTo>
                <a:cubicBezTo>
                  <a:pt x="4985688" y="2983455"/>
                  <a:pt x="4982051" y="2987749"/>
                  <a:pt x="4980516" y="2991092"/>
                </a:cubicBezTo>
                <a:cubicBezTo>
                  <a:pt x="4975910" y="3001119"/>
                  <a:pt x="4990216" y="3002537"/>
                  <a:pt x="4992801" y="3020247"/>
                </a:cubicBezTo>
                <a:cubicBezTo>
                  <a:pt x="4998517" y="3032637"/>
                  <a:pt x="5013148" y="3051512"/>
                  <a:pt x="5014805" y="3065434"/>
                </a:cubicBezTo>
                <a:cubicBezTo>
                  <a:pt x="4998836" y="3057428"/>
                  <a:pt x="5016840" y="3105196"/>
                  <a:pt x="5002733" y="3103777"/>
                </a:cubicBezTo>
                <a:cubicBezTo>
                  <a:pt x="5022381" y="3124610"/>
                  <a:pt x="4997365" y="3128169"/>
                  <a:pt x="5002941" y="3151828"/>
                </a:cubicBezTo>
                <a:cubicBezTo>
                  <a:pt x="5010264" y="3163902"/>
                  <a:pt x="5011356" y="3171780"/>
                  <a:pt x="5002883" y="3180546"/>
                </a:cubicBezTo>
                <a:cubicBezTo>
                  <a:pt x="5038586" y="3236545"/>
                  <a:pt x="5003723" y="3210316"/>
                  <a:pt x="5016711" y="3258677"/>
                </a:cubicBezTo>
                <a:lnTo>
                  <a:pt x="5017918" y="3262610"/>
                </a:lnTo>
                <a:lnTo>
                  <a:pt x="5011672" y="3277179"/>
                </a:lnTo>
                <a:lnTo>
                  <a:pt x="5009344" y="3278130"/>
                </a:lnTo>
                <a:lnTo>
                  <a:pt x="5026770" y="3325671"/>
                </a:lnTo>
                <a:lnTo>
                  <a:pt x="5024571" y="3332072"/>
                </a:lnTo>
                <a:lnTo>
                  <a:pt x="5041705" y="3362948"/>
                </a:lnTo>
                <a:lnTo>
                  <a:pt x="5047477" y="3378959"/>
                </a:lnTo>
                <a:lnTo>
                  <a:pt x="5060758" y="3407057"/>
                </a:lnTo>
                <a:lnTo>
                  <a:pt x="5058968" y="3409825"/>
                </a:lnTo>
                <a:lnTo>
                  <a:pt x="5062667" y="3415218"/>
                </a:lnTo>
                <a:lnTo>
                  <a:pt x="5060928" y="3419880"/>
                </a:lnTo>
                <a:lnTo>
                  <a:pt x="5062923" y="3424545"/>
                </a:lnTo>
                <a:cubicBezTo>
                  <a:pt x="5063537" y="3433967"/>
                  <a:pt x="5063494" y="3466028"/>
                  <a:pt x="5064623" y="3476412"/>
                </a:cubicBezTo>
                <a:lnTo>
                  <a:pt x="5069684" y="3486850"/>
                </a:lnTo>
                <a:lnTo>
                  <a:pt x="5063339" y="3496391"/>
                </a:lnTo>
                <a:lnTo>
                  <a:pt x="5070139" y="3531201"/>
                </a:lnTo>
                <a:lnTo>
                  <a:pt x="5079896" y="3542019"/>
                </a:lnTo>
                <a:lnTo>
                  <a:pt x="5087540" y="3552249"/>
                </a:lnTo>
                <a:lnTo>
                  <a:pt x="5087902" y="3553678"/>
                </a:lnTo>
                <a:lnTo>
                  <a:pt x="5091509" y="3568021"/>
                </a:lnTo>
                <a:lnTo>
                  <a:pt x="5091934" y="3569719"/>
                </a:lnTo>
                <a:lnTo>
                  <a:pt x="5089362" y="3586412"/>
                </a:lnTo>
                <a:lnTo>
                  <a:pt x="5092358" y="3597336"/>
                </a:lnTo>
                <a:lnTo>
                  <a:pt x="5084254" y="3606007"/>
                </a:lnTo>
                <a:cubicBezTo>
                  <a:pt x="5084262" y="3617747"/>
                  <a:pt x="5084273" y="3629488"/>
                  <a:pt x="5084281" y="3641228"/>
                </a:cubicBezTo>
                <a:lnTo>
                  <a:pt x="5091848" y="3653088"/>
                </a:lnTo>
                <a:lnTo>
                  <a:pt x="5097436" y="3664114"/>
                </a:lnTo>
                <a:cubicBezTo>
                  <a:pt x="5097463" y="3664599"/>
                  <a:pt x="5097491" y="3665084"/>
                  <a:pt x="5097518" y="3665569"/>
                </a:cubicBezTo>
                <a:cubicBezTo>
                  <a:pt x="5097915" y="3672776"/>
                  <a:pt x="5096966" y="3688591"/>
                  <a:pt x="5099829" y="3707357"/>
                </a:cubicBezTo>
                <a:cubicBezTo>
                  <a:pt x="5100505" y="3724716"/>
                  <a:pt x="5118078" y="3760234"/>
                  <a:pt x="5114696" y="3778166"/>
                </a:cubicBezTo>
                <a:cubicBezTo>
                  <a:pt x="5141627" y="3845122"/>
                  <a:pt x="5125427" y="3821305"/>
                  <a:pt x="5135379" y="3878222"/>
                </a:cubicBezTo>
                <a:cubicBezTo>
                  <a:pt x="5161519" y="3905047"/>
                  <a:pt x="5125417" y="4015047"/>
                  <a:pt x="5130138" y="4048117"/>
                </a:cubicBezTo>
                <a:cubicBezTo>
                  <a:pt x="5081804" y="4192084"/>
                  <a:pt x="5096262" y="4158987"/>
                  <a:pt x="5090040" y="4219510"/>
                </a:cubicBezTo>
                <a:cubicBezTo>
                  <a:pt x="5104553" y="4280033"/>
                  <a:pt x="5065380" y="4345686"/>
                  <a:pt x="5092812" y="4411258"/>
                </a:cubicBezTo>
                <a:cubicBezTo>
                  <a:pt x="5090630" y="4437329"/>
                  <a:pt x="5083878" y="4473140"/>
                  <a:pt x="5084599" y="4488531"/>
                </a:cubicBezTo>
                <a:cubicBezTo>
                  <a:pt x="5084423" y="4505410"/>
                  <a:pt x="5084248" y="4522289"/>
                  <a:pt x="5084072" y="4539168"/>
                </a:cubicBezTo>
                <a:cubicBezTo>
                  <a:pt x="5072114" y="4567830"/>
                  <a:pt x="5064305" y="4588197"/>
                  <a:pt x="5068936" y="4625153"/>
                </a:cubicBezTo>
                <a:cubicBezTo>
                  <a:pt x="5077433" y="4662889"/>
                  <a:pt x="5065899" y="4679357"/>
                  <a:pt x="5059114" y="4733115"/>
                </a:cubicBezTo>
                <a:cubicBezTo>
                  <a:pt x="5068687" y="4752352"/>
                  <a:pt x="5055370" y="4832308"/>
                  <a:pt x="5037209" y="4844323"/>
                </a:cubicBezTo>
                <a:cubicBezTo>
                  <a:pt x="5033444" y="4857054"/>
                  <a:pt x="5040194" y="4871554"/>
                  <a:pt x="5020638" y="4877992"/>
                </a:cubicBezTo>
                <a:cubicBezTo>
                  <a:pt x="4997151" y="4888353"/>
                  <a:pt x="5034418" y="4931200"/>
                  <a:pt x="5006413" y="4925805"/>
                </a:cubicBezTo>
                <a:cubicBezTo>
                  <a:pt x="5031964" y="4956261"/>
                  <a:pt x="4982840" y="4982633"/>
                  <a:pt x="4971037" y="5009272"/>
                </a:cubicBezTo>
                <a:cubicBezTo>
                  <a:pt x="4973259" y="5034036"/>
                  <a:pt x="4968375" y="5053859"/>
                  <a:pt x="4963105" y="5111369"/>
                </a:cubicBezTo>
                <a:cubicBezTo>
                  <a:pt x="4973224" y="5141336"/>
                  <a:pt x="4937413" y="5161742"/>
                  <a:pt x="4976341" y="5210876"/>
                </a:cubicBezTo>
                <a:cubicBezTo>
                  <a:pt x="4972455" y="5212581"/>
                  <a:pt x="4977054" y="5227501"/>
                  <a:pt x="4980617" y="5269726"/>
                </a:cubicBezTo>
                <a:cubicBezTo>
                  <a:pt x="4984182" y="5311951"/>
                  <a:pt x="4990390" y="5400671"/>
                  <a:pt x="4997733" y="5464225"/>
                </a:cubicBezTo>
                <a:cubicBezTo>
                  <a:pt x="5001765" y="5536542"/>
                  <a:pt x="4990225" y="5517959"/>
                  <a:pt x="5001400" y="5594585"/>
                </a:cubicBezTo>
                <a:cubicBezTo>
                  <a:pt x="4999908" y="5619318"/>
                  <a:pt x="4974042" y="5647975"/>
                  <a:pt x="4983700" y="5667896"/>
                </a:cubicBezTo>
                <a:cubicBezTo>
                  <a:pt x="4976834" y="5696311"/>
                  <a:pt x="4975579" y="5738356"/>
                  <a:pt x="4968506" y="5769225"/>
                </a:cubicBezTo>
                <a:cubicBezTo>
                  <a:pt x="4968926" y="5787258"/>
                  <a:pt x="4969344" y="5805291"/>
                  <a:pt x="4969765" y="5823324"/>
                </a:cubicBezTo>
                <a:cubicBezTo>
                  <a:pt x="4966122" y="5853058"/>
                  <a:pt x="4965608" y="5838948"/>
                  <a:pt x="4966129" y="5862699"/>
                </a:cubicBezTo>
                <a:lnTo>
                  <a:pt x="4970695" y="5906467"/>
                </a:lnTo>
                <a:lnTo>
                  <a:pt x="4991568" y="5939847"/>
                </a:lnTo>
                <a:cubicBezTo>
                  <a:pt x="4998848" y="5955713"/>
                  <a:pt x="4974731" y="5940131"/>
                  <a:pt x="4986815" y="5973994"/>
                </a:cubicBezTo>
                <a:cubicBezTo>
                  <a:pt x="4961187" y="5997051"/>
                  <a:pt x="4983444" y="6032039"/>
                  <a:pt x="4987776" y="6089693"/>
                </a:cubicBezTo>
                <a:lnTo>
                  <a:pt x="4991621" y="6224938"/>
                </a:lnTo>
                <a:cubicBezTo>
                  <a:pt x="4988442" y="6270972"/>
                  <a:pt x="5008962" y="6317522"/>
                  <a:pt x="5017157" y="6370251"/>
                </a:cubicBezTo>
                <a:cubicBezTo>
                  <a:pt x="5025353" y="6422980"/>
                  <a:pt x="5039938" y="6490855"/>
                  <a:pt x="5040797" y="6541313"/>
                </a:cubicBezTo>
                <a:cubicBezTo>
                  <a:pt x="5039898" y="6576319"/>
                  <a:pt x="5031912" y="6591883"/>
                  <a:pt x="5045375" y="6640957"/>
                </a:cubicBezTo>
                <a:cubicBezTo>
                  <a:pt x="5057505" y="6669536"/>
                  <a:pt x="5052276" y="6675394"/>
                  <a:pt x="5058442" y="6705297"/>
                </a:cubicBezTo>
                <a:cubicBezTo>
                  <a:pt x="5057367" y="6727133"/>
                  <a:pt x="5067901" y="6732087"/>
                  <a:pt x="5071125" y="6759582"/>
                </a:cubicBezTo>
                <a:cubicBezTo>
                  <a:pt x="5055614" y="6796071"/>
                  <a:pt x="5051656" y="6769544"/>
                  <a:pt x="5069172" y="6817746"/>
                </a:cubicBezTo>
                <a:cubicBezTo>
                  <a:pt x="5060956" y="6828354"/>
                  <a:pt x="5064525" y="6836369"/>
                  <a:pt x="5072322" y="6843646"/>
                </a:cubicBezTo>
                <a:lnTo>
                  <a:pt x="5091388" y="6857998"/>
                </a:lnTo>
                <a:lnTo>
                  <a:pt x="6096000" y="6857998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4BE87A-2769-4B55-837C-0C18CA442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9600"/>
            <a:ext cx="3739341" cy="133083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3700" kern="1200" dirty="0">
                <a:latin typeface="+mj-lt"/>
                <a:ea typeface="+mj-ea"/>
                <a:cs typeface="+mj-cs"/>
              </a:rPr>
              <a:t>Point Lies Inside or Outside a Polygon​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1593BD-49CF-4D99-A3A7-7E2E2B1F65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2366" y="1474248"/>
            <a:ext cx="3427001" cy="390858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2000" b="1" kern="1200" dirty="0" err="1">
                <a:latin typeface="+mn-lt"/>
                <a:ea typeface="+mn-ea"/>
                <a:cs typeface="+mn-cs"/>
              </a:rPr>
              <a:t>Bước</a:t>
            </a:r>
            <a:r>
              <a:rPr lang="en-US" sz="2000" b="1" kern="1200" dirty="0">
                <a:latin typeface="+mn-lt"/>
                <a:ea typeface="+mn-ea"/>
                <a:cs typeface="+mn-cs"/>
              </a:rPr>
              <a:t> 1: </a:t>
            </a:r>
            <a:r>
              <a:rPr lang="en-US" sz="2000" b="1" kern="1200" dirty="0" err="1">
                <a:latin typeface="+mn-lt"/>
                <a:ea typeface="+mn-ea"/>
                <a:cs typeface="+mn-cs"/>
              </a:rPr>
              <a:t>Vẽ</a:t>
            </a:r>
            <a:r>
              <a:rPr lang="en-US" sz="2000" b="1" kern="1200" dirty="0">
                <a:latin typeface="+mn-lt"/>
                <a:ea typeface="+mn-ea"/>
                <a:cs typeface="+mn-cs"/>
              </a:rPr>
              <a:t> </a:t>
            </a:r>
            <a:r>
              <a:rPr lang="en-US" sz="2000" b="1" kern="1200" dirty="0" err="1">
                <a:latin typeface="+mn-lt"/>
                <a:ea typeface="+mn-ea"/>
                <a:cs typeface="+mn-cs"/>
              </a:rPr>
              <a:t>một</a:t>
            </a:r>
            <a:r>
              <a:rPr lang="en-US" sz="2000" b="1" kern="1200" dirty="0">
                <a:latin typeface="+mn-lt"/>
                <a:ea typeface="+mn-ea"/>
                <a:cs typeface="+mn-cs"/>
              </a:rPr>
              <a:t> </a:t>
            </a:r>
            <a:r>
              <a:rPr lang="en-US" sz="2000" b="1" kern="1200" dirty="0" err="1">
                <a:latin typeface="+mn-lt"/>
                <a:ea typeface="+mn-ea"/>
                <a:cs typeface="+mn-cs"/>
              </a:rPr>
              <a:t>đường</a:t>
            </a:r>
            <a:r>
              <a:rPr lang="en-US" sz="2000" b="1" kern="1200" dirty="0">
                <a:latin typeface="+mn-lt"/>
                <a:ea typeface="+mn-ea"/>
                <a:cs typeface="+mn-cs"/>
              </a:rPr>
              <a:t> </a:t>
            </a:r>
            <a:r>
              <a:rPr lang="en-US" sz="2000" b="1" kern="1200" dirty="0" err="1">
                <a:latin typeface="+mn-lt"/>
                <a:ea typeface="+mn-ea"/>
                <a:cs typeface="+mn-cs"/>
              </a:rPr>
              <a:t>ngang</a:t>
            </a:r>
            <a:r>
              <a:rPr lang="en-US" sz="2000" b="1" kern="1200" dirty="0">
                <a:latin typeface="+mn-lt"/>
                <a:ea typeface="+mn-ea"/>
                <a:cs typeface="+mn-cs"/>
              </a:rPr>
              <a:t> ở </a:t>
            </a:r>
            <a:r>
              <a:rPr lang="en-US" sz="2000" b="1" kern="1200" dirty="0" err="1">
                <a:latin typeface="+mn-lt"/>
                <a:ea typeface="+mn-ea"/>
                <a:cs typeface="+mn-cs"/>
              </a:rPr>
              <a:t>bên</a:t>
            </a:r>
            <a:r>
              <a:rPr lang="en-US" sz="2000" b="1" kern="1200" dirty="0">
                <a:latin typeface="+mn-lt"/>
                <a:ea typeface="+mn-ea"/>
                <a:cs typeface="+mn-cs"/>
              </a:rPr>
              <a:t> </a:t>
            </a:r>
            <a:r>
              <a:rPr lang="en-US" sz="2000" b="1" kern="1200" dirty="0" err="1">
                <a:latin typeface="+mn-lt"/>
                <a:ea typeface="+mn-ea"/>
                <a:cs typeface="+mn-cs"/>
              </a:rPr>
              <a:t>phải</a:t>
            </a:r>
            <a:r>
              <a:rPr lang="en-US" sz="2000" b="1" kern="1200" dirty="0">
                <a:latin typeface="+mn-lt"/>
                <a:ea typeface="+mn-ea"/>
                <a:cs typeface="+mn-cs"/>
              </a:rPr>
              <a:t> </a:t>
            </a:r>
            <a:r>
              <a:rPr lang="en-US" sz="2000" b="1" kern="1200" dirty="0" err="1">
                <a:latin typeface="+mn-lt"/>
                <a:ea typeface="+mn-ea"/>
                <a:cs typeface="+mn-cs"/>
              </a:rPr>
              <a:t>của</a:t>
            </a:r>
            <a:r>
              <a:rPr lang="en-US" sz="2000" b="1" kern="1200" dirty="0">
                <a:latin typeface="+mn-lt"/>
                <a:ea typeface="+mn-ea"/>
                <a:cs typeface="+mn-cs"/>
              </a:rPr>
              <a:t> </a:t>
            </a:r>
            <a:r>
              <a:rPr lang="en-US" sz="2000" b="1" kern="1200" dirty="0" err="1">
                <a:latin typeface="+mn-lt"/>
                <a:ea typeface="+mn-ea"/>
                <a:cs typeface="+mn-cs"/>
              </a:rPr>
              <a:t>mỗi</a:t>
            </a:r>
            <a:r>
              <a:rPr lang="en-US" sz="2000" b="1" kern="1200" dirty="0">
                <a:latin typeface="+mn-lt"/>
                <a:ea typeface="+mn-ea"/>
                <a:cs typeface="+mn-cs"/>
              </a:rPr>
              <a:t> </a:t>
            </a:r>
            <a:r>
              <a:rPr lang="en-US" sz="2000" b="1" kern="1200" dirty="0" err="1">
                <a:latin typeface="+mn-lt"/>
                <a:ea typeface="+mn-ea"/>
                <a:cs typeface="+mn-cs"/>
              </a:rPr>
              <a:t>điểm</a:t>
            </a:r>
            <a:r>
              <a:rPr lang="en-US" sz="2000" b="1" kern="1200" dirty="0">
                <a:latin typeface="+mn-lt"/>
                <a:ea typeface="+mn-ea"/>
                <a:cs typeface="+mn-cs"/>
              </a:rPr>
              <a:t> </a:t>
            </a:r>
            <a:r>
              <a:rPr lang="en-US" sz="2000" b="1" kern="1200" dirty="0" err="1">
                <a:latin typeface="+mn-lt"/>
                <a:ea typeface="+mn-ea"/>
                <a:cs typeface="+mn-cs"/>
              </a:rPr>
              <a:t>và</a:t>
            </a:r>
            <a:r>
              <a:rPr lang="en-US" sz="2000" b="1" kern="1200" dirty="0">
                <a:latin typeface="+mn-lt"/>
                <a:ea typeface="+mn-ea"/>
                <a:cs typeface="+mn-cs"/>
              </a:rPr>
              <a:t> </a:t>
            </a:r>
            <a:r>
              <a:rPr lang="en-US" sz="2000" b="1" kern="1200" dirty="0" err="1">
                <a:latin typeface="+mn-lt"/>
                <a:ea typeface="+mn-ea"/>
                <a:cs typeface="+mn-cs"/>
              </a:rPr>
              <a:t>kéo</a:t>
            </a:r>
            <a:r>
              <a:rPr lang="en-US" sz="2000" b="1" kern="1200" dirty="0">
                <a:latin typeface="+mn-lt"/>
                <a:ea typeface="+mn-ea"/>
                <a:cs typeface="+mn-cs"/>
              </a:rPr>
              <a:t> </a:t>
            </a:r>
            <a:r>
              <a:rPr lang="en-US" sz="2000" b="1" kern="1200" dirty="0" err="1">
                <a:latin typeface="+mn-lt"/>
                <a:ea typeface="+mn-ea"/>
                <a:cs typeface="+mn-cs"/>
              </a:rPr>
              <a:t>dài</a:t>
            </a:r>
            <a:r>
              <a:rPr lang="en-US" sz="2000" b="1" kern="1200" dirty="0">
                <a:latin typeface="+mn-lt"/>
                <a:ea typeface="+mn-ea"/>
                <a:cs typeface="+mn-cs"/>
              </a:rPr>
              <a:t> </a:t>
            </a:r>
            <a:r>
              <a:rPr lang="en-US" sz="2000" b="1" kern="1200" dirty="0" err="1">
                <a:latin typeface="+mn-lt"/>
                <a:ea typeface="+mn-ea"/>
                <a:cs typeface="+mn-cs"/>
              </a:rPr>
              <a:t>nó</a:t>
            </a:r>
            <a:r>
              <a:rPr lang="en-US" sz="2000" b="1" kern="1200" dirty="0">
                <a:latin typeface="+mn-lt"/>
                <a:ea typeface="+mn-ea"/>
                <a:cs typeface="+mn-cs"/>
              </a:rPr>
              <a:t> </a:t>
            </a:r>
            <a:r>
              <a:rPr lang="en-US" sz="2000" b="1" kern="1200" dirty="0" err="1">
                <a:latin typeface="+mn-lt"/>
                <a:ea typeface="+mn-ea"/>
                <a:cs typeface="+mn-cs"/>
              </a:rPr>
              <a:t>đến</a:t>
            </a:r>
            <a:r>
              <a:rPr lang="en-US" sz="2000" b="1" kern="1200" dirty="0">
                <a:latin typeface="+mn-lt"/>
                <a:ea typeface="+mn-ea"/>
                <a:cs typeface="+mn-cs"/>
              </a:rPr>
              <a:t> </a:t>
            </a:r>
            <a:r>
              <a:rPr lang="en-US" sz="2000" b="1" kern="1200" dirty="0" err="1">
                <a:latin typeface="+mn-lt"/>
                <a:ea typeface="+mn-ea"/>
                <a:cs typeface="+mn-cs"/>
              </a:rPr>
              <a:t>vô</a:t>
            </a:r>
            <a:r>
              <a:rPr lang="en-US" sz="2000" b="1" kern="1200" dirty="0">
                <a:latin typeface="+mn-lt"/>
                <a:ea typeface="+mn-ea"/>
                <a:cs typeface="+mn-cs"/>
              </a:rPr>
              <a:t> </a:t>
            </a:r>
            <a:r>
              <a:rPr lang="en-US" sz="2000" b="1" kern="1200" dirty="0" err="1">
                <a:latin typeface="+mn-lt"/>
                <a:ea typeface="+mn-ea"/>
                <a:cs typeface="+mn-cs"/>
              </a:rPr>
              <a:t>cùng</a:t>
            </a:r>
            <a:endParaRPr lang="en-US" sz="2000" b="1" kern="1200" dirty="0">
              <a:latin typeface="+mn-lt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C3778C8-DB6B-45B5-9850-5DA853E2D0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8969" y="1812404"/>
            <a:ext cx="4966334" cy="3240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8019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801</TotalTime>
  <Words>711</Words>
  <Application>Microsoft Office PowerPoint</Application>
  <PresentationFormat>Widescreen</PresentationFormat>
  <Paragraphs>136</Paragraphs>
  <Slides>34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0" baseType="lpstr">
      <vt:lpstr>Arial</vt:lpstr>
      <vt:lpstr>Calibri</vt:lpstr>
      <vt:lpstr>Calibri (Body)</vt:lpstr>
      <vt:lpstr>Calibri Light</vt:lpstr>
      <vt:lpstr>Cambria Math</vt:lpstr>
      <vt:lpstr>Office Theme</vt:lpstr>
      <vt:lpstr>GEOMETRIC ALGORITHMS</vt:lpstr>
      <vt:lpstr>GEOMETRIC ALGORITHMS</vt:lpstr>
      <vt:lpstr>GEOMETRIC ALGORITHMS</vt:lpstr>
      <vt:lpstr>PRIMITIVE OPERATIONS</vt:lpstr>
      <vt:lpstr>Counter Clockwise Turns</vt:lpstr>
      <vt:lpstr>Counter Clockwise Turns</vt:lpstr>
      <vt:lpstr>PRIMITIVE OPERATIONS</vt:lpstr>
      <vt:lpstr>Point Lies Inside or Outside a Polygon​</vt:lpstr>
      <vt:lpstr>Point Lies Inside or Outside a Polygon​</vt:lpstr>
      <vt:lpstr>Point Lies Inside or Outside a Polygon​</vt:lpstr>
      <vt:lpstr>Point Lies Inside or Outside a Polygon​</vt:lpstr>
      <vt:lpstr>GEOMETRIC ALGORITHMS</vt:lpstr>
      <vt:lpstr>Closest-pair</vt:lpstr>
      <vt:lpstr>Closest-pair</vt:lpstr>
      <vt:lpstr>Closest-pair</vt:lpstr>
      <vt:lpstr>Closest-pair</vt:lpstr>
      <vt:lpstr>Closest-pair</vt:lpstr>
      <vt:lpstr>Closest-pair</vt:lpstr>
      <vt:lpstr>Closest-pair</vt:lpstr>
      <vt:lpstr>Closest-pair</vt:lpstr>
      <vt:lpstr>Closest-pair</vt:lpstr>
      <vt:lpstr>Closest-pair</vt:lpstr>
      <vt:lpstr>Closest-pair</vt:lpstr>
      <vt:lpstr>Closest-pair</vt:lpstr>
      <vt:lpstr>Applications</vt:lpstr>
      <vt:lpstr>GEOMETRIC ALGORITHMS</vt:lpstr>
      <vt:lpstr>Voronoi Diagram</vt:lpstr>
      <vt:lpstr>Voronoi Diagram</vt:lpstr>
      <vt:lpstr>Voronoi Diagram</vt:lpstr>
      <vt:lpstr>Voronoi Diagram</vt:lpstr>
      <vt:lpstr>Voronoi Diagram</vt:lpstr>
      <vt:lpstr>APPLICATIONS</vt:lpstr>
      <vt:lpstr>APPLICATIONS</vt:lpstr>
      <vt:lpstr>Many thanks for your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GEOMETRIC ALGORITHMS</dc:title>
  <dc:creator>Duyên Huỳnh</dc:creator>
  <cp:lastModifiedBy>Duyên Huỳnh</cp:lastModifiedBy>
  <cp:revision>19</cp:revision>
  <dcterms:created xsi:type="dcterms:W3CDTF">2021-05-19T14:49:19Z</dcterms:created>
  <dcterms:modified xsi:type="dcterms:W3CDTF">2021-05-28T06:34:33Z</dcterms:modified>
</cp:coreProperties>
</file>